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4" r:id="rId2"/>
    <p:sldMasterId id="2147483665" r:id="rId3"/>
  </p:sldMasterIdLst>
  <p:notesMasterIdLst>
    <p:notesMasterId r:id="rId21"/>
  </p:notesMasterIdLst>
  <p:sldIdLst>
    <p:sldId id="340" r:id="rId4"/>
    <p:sldId id="351" r:id="rId5"/>
    <p:sldId id="347" r:id="rId6"/>
    <p:sldId id="349" r:id="rId7"/>
    <p:sldId id="312" r:id="rId8"/>
    <p:sldId id="342" r:id="rId9"/>
    <p:sldId id="352" r:id="rId10"/>
    <p:sldId id="343" r:id="rId11"/>
    <p:sldId id="358" r:id="rId12"/>
    <p:sldId id="359" r:id="rId13"/>
    <p:sldId id="348" r:id="rId14"/>
    <p:sldId id="354" r:id="rId15"/>
    <p:sldId id="356" r:id="rId16"/>
    <p:sldId id="355" r:id="rId17"/>
    <p:sldId id="357" r:id="rId18"/>
    <p:sldId id="360" r:id="rId19"/>
    <p:sldId id="35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aJyMsAzQZqaM9ED5JHYuw6bdJ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5191E36-957D-41E1-B8B3-ECEE5CF28F99}">
  <a:tblStyle styleId="{D5191E36-957D-41E1-B8B3-ECEE5CF28F9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3183" autoAdjust="0"/>
  </p:normalViewPr>
  <p:slideViewPr>
    <p:cSldViewPr snapToGrid="0">
      <p:cViewPr>
        <p:scale>
          <a:sx n="59" d="100"/>
          <a:sy n="59" d="100"/>
        </p:scale>
        <p:origin x="-8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E:\TRABAJO%20CNMH\DIPLOMADO\LISTAS%20DE%20ASISTENCIA\BALANCA%20EXCEL.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Descargas\BALANCA%20EXCEL%20(1).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Descargas\BALANCA%20EXCEL%20(1).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Descargas\BALANCA%20EXCEL.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Descargas\BALANCA%20EXCEL%20(1).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D:\Descargas\BALANCA%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94823771695824"/>
          <c:y val="5.4029828050532427E-2"/>
          <c:w val="0.52889776646678066"/>
          <c:h val="0.83688476811298429"/>
        </c:manualLayout>
      </c:layout>
      <c:pieChart>
        <c:varyColors val="1"/>
        <c:ser>
          <c:idx val="0"/>
          <c:order val="0"/>
          <c:explosion val="25"/>
          <c:dLbls>
            <c:dLbl>
              <c:idx val="0"/>
              <c:layout>
                <c:manualLayout>
                  <c:x val="2.9221942257217848E-2"/>
                  <c:y val="6.0265020374398723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93B-4F44-98BE-79C433AB2A87}"/>
                </c:ext>
              </c:extLst>
            </c:dLbl>
            <c:dLbl>
              <c:idx val="1"/>
              <c:layout>
                <c:manualLayout>
                  <c:x val="-0.17326110236220471"/>
                  <c:y val="-0.11610894941634241"/>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93B-4F44-98BE-79C433AB2A87}"/>
                </c:ext>
              </c:extLst>
            </c:dLbl>
            <c:dLbl>
              <c:idx val="2"/>
              <c:layout>
                <c:manualLayout>
                  <c:x val="-9.1567664041994748E-2"/>
                  <c:y val="2.9756426361101748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93B-4F44-98BE-79C433AB2A87}"/>
                </c:ext>
              </c:extLst>
            </c:dLbl>
            <c:spPr>
              <a:noFill/>
              <a:ln>
                <a:noFill/>
              </a:ln>
              <a:effectLst/>
            </c:spPr>
            <c:txPr>
              <a:bodyPr/>
              <a:lstStyle/>
              <a:p>
                <a:pPr>
                  <a:defRPr sz="1200"/>
                </a:pPr>
                <a:endParaRPr lang="es-E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Hoja7!$A$1:$A$3</c:f>
              <c:strCache>
                <c:ptCount val="3"/>
                <c:pt idx="0">
                  <c:v>Universidad de la Salle</c:v>
                </c:pt>
                <c:pt idx="1">
                  <c:v>Secretaria de educación distrital </c:v>
                </c:pt>
                <c:pt idx="2">
                  <c:v>Ministerio de educación </c:v>
                </c:pt>
              </c:strCache>
            </c:strRef>
          </c:cat>
          <c:val>
            <c:numRef>
              <c:f>Hoja7!$B$1:$B$3</c:f>
              <c:numCache>
                <c:formatCode>General</c:formatCode>
                <c:ptCount val="3"/>
                <c:pt idx="0">
                  <c:v>6</c:v>
                </c:pt>
                <c:pt idx="1">
                  <c:v>19</c:v>
                </c:pt>
                <c:pt idx="2">
                  <c:v>4</c:v>
                </c:pt>
              </c:numCache>
            </c:numRef>
          </c:val>
          <c:extLst xmlns:c16r2="http://schemas.microsoft.com/office/drawing/2015/06/chart">
            <c:ext xmlns:c16="http://schemas.microsoft.com/office/drawing/2014/chart" uri="{C3380CC4-5D6E-409C-BE32-E72D297353CC}">
              <c16:uniqueId val="{00000003-793B-4F44-98BE-79C433AB2A87}"/>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dLbl>
              <c:idx val="0"/>
              <c:layout>
                <c:manualLayout>
                  <c:x val="2.529527559055118E-2"/>
                  <c:y val="3.2764654418197724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47A-48F4-B0A0-11C23C26CCB3}"/>
                </c:ext>
              </c:extLst>
            </c:dLbl>
            <c:dLbl>
              <c:idx val="1"/>
              <c:layout>
                <c:manualLayout>
                  <c:x val="1.590310586176728E-2"/>
                  <c:y val="3.2046515018955965E-3"/>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47A-48F4-B0A0-11C23C26CCB3}"/>
                </c:ext>
              </c:extLst>
            </c:dLbl>
            <c:dLbl>
              <c:idx val="2"/>
              <c:layout>
                <c:manualLayout>
                  <c:x val="-6.3417760279964999E-2"/>
                  <c:y val="-0.17581073199183436"/>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47A-48F4-B0A0-11C23C26CCB3}"/>
                </c:ext>
              </c:extLst>
            </c:dLbl>
            <c:spPr>
              <a:noFill/>
              <a:ln>
                <a:noFill/>
              </a:ln>
              <a:effectLst/>
            </c:spPr>
            <c:txPr>
              <a:bodyPr/>
              <a:lstStyle/>
              <a:p>
                <a:pPr>
                  <a:defRPr sz="1200" b="1"/>
                </a:pPr>
                <a:endParaRPr lang="es-E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Hoja6!$A$1:$A$3</c:f>
              <c:strCache>
                <c:ptCount val="3"/>
                <c:pt idx="0">
                  <c:v>Universidad de la Salle</c:v>
                </c:pt>
                <c:pt idx="1">
                  <c:v>Unisanpablo</c:v>
                </c:pt>
                <c:pt idx="2">
                  <c:v>CNMH </c:v>
                </c:pt>
              </c:strCache>
            </c:strRef>
          </c:cat>
          <c:val>
            <c:numRef>
              <c:f>Hoja6!$B$1:$B$3</c:f>
              <c:numCache>
                <c:formatCode>General</c:formatCode>
                <c:ptCount val="3"/>
                <c:pt idx="0">
                  <c:v>7</c:v>
                </c:pt>
                <c:pt idx="1">
                  <c:v>2</c:v>
                </c:pt>
                <c:pt idx="2">
                  <c:v>18</c:v>
                </c:pt>
              </c:numCache>
            </c:numRef>
          </c:val>
          <c:extLst xmlns:c16r2="http://schemas.microsoft.com/office/drawing/2015/06/chart">
            <c:ext xmlns:c16="http://schemas.microsoft.com/office/drawing/2014/chart" uri="{C3380CC4-5D6E-409C-BE32-E72D297353CC}">
              <c16:uniqueId val="{00000003-A47A-48F4-B0A0-11C23C26CCB3}"/>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ASISTENCIA COHORTE 1</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Hoja1!$A$3</c:f>
              <c:strCache>
                <c:ptCount val="1"/>
                <c:pt idx="0">
                  <c:v>28 de agosto </c:v>
                </c:pt>
              </c:strCache>
            </c:strRef>
          </c:tx>
          <c:spPr>
            <a:solidFill>
              <a:schemeClr val="accent1"/>
            </a:solidFill>
            <a:ln>
              <a:noFill/>
            </a:ln>
            <a:effectLst/>
            <a:sp3d/>
          </c:spPr>
          <c:invertIfNegative val="0"/>
          <c:cat>
            <c:strRef>
              <c:f>Hoja1!$B$2:$C$2</c:f>
              <c:strCache>
                <c:ptCount val="2"/>
                <c:pt idx="0">
                  <c:v>Asistieron</c:v>
                </c:pt>
                <c:pt idx="1">
                  <c:v>No asistieron </c:v>
                </c:pt>
              </c:strCache>
            </c:strRef>
          </c:cat>
          <c:val>
            <c:numRef>
              <c:f>Hoja1!$B$3:$C$3</c:f>
              <c:numCache>
                <c:formatCode>General</c:formatCode>
                <c:ptCount val="2"/>
                <c:pt idx="0">
                  <c:v>24</c:v>
                </c:pt>
                <c:pt idx="1">
                  <c:v>5</c:v>
                </c:pt>
              </c:numCache>
            </c:numRef>
          </c:val>
          <c:extLst xmlns:c16r2="http://schemas.microsoft.com/office/drawing/2015/06/chart">
            <c:ext xmlns:c16="http://schemas.microsoft.com/office/drawing/2014/chart" uri="{C3380CC4-5D6E-409C-BE32-E72D297353CC}">
              <c16:uniqueId val="{00000000-86F6-4847-B636-C60A067B931E}"/>
            </c:ext>
          </c:extLst>
        </c:ser>
        <c:ser>
          <c:idx val="1"/>
          <c:order val="1"/>
          <c:tx>
            <c:strRef>
              <c:f>Hoja1!$A$4</c:f>
              <c:strCache>
                <c:ptCount val="1"/>
                <c:pt idx="0">
                  <c:v> 30 de agosto </c:v>
                </c:pt>
              </c:strCache>
            </c:strRef>
          </c:tx>
          <c:spPr>
            <a:solidFill>
              <a:schemeClr val="accent2"/>
            </a:solidFill>
            <a:ln>
              <a:noFill/>
            </a:ln>
            <a:effectLst/>
            <a:sp3d/>
          </c:spPr>
          <c:invertIfNegative val="0"/>
          <c:cat>
            <c:strRef>
              <c:f>Hoja1!$B$2:$C$2</c:f>
              <c:strCache>
                <c:ptCount val="2"/>
                <c:pt idx="0">
                  <c:v>Asistieron</c:v>
                </c:pt>
                <c:pt idx="1">
                  <c:v>No asistieron </c:v>
                </c:pt>
              </c:strCache>
            </c:strRef>
          </c:cat>
          <c:val>
            <c:numRef>
              <c:f>Hoja1!$B$4:$C$4</c:f>
              <c:numCache>
                <c:formatCode>General</c:formatCode>
                <c:ptCount val="2"/>
                <c:pt idx="0">
                  <c:v>22</c:v>
                </c:pt>
                <c:pt idx="1">
                  <c:v>7</c:v>
                </c:pt>
              </c:numCache>
            </c:numRef>
          </c:val>
          <c:extLst xmlns:c16r2="http://schemas.microsoft.com/office/drawing/2015/06/chart">
            <c:ext xmlns:c16="http://schemas.microsoft.com/office/drawing/2014/chart" uri="{C3380CC4-5D6E-409C-BE32-E72D297353CC}">
              <c16:uniqueId val="{00000001-86F6-4847-B636-C60A067B931E}"/>
            </c:ext>
          </c:extLst>
        </c:ser>
        <c:ser>
          <c:idx val="2"/>
          <c:order val="2"/>
          <c:tx>
            <c:strRef>
              <c:f>Hoja1!$A$5</c:f>
              <c:strCache>
                <c:ptCount val="1"/>
                <c:pt idx="0">
                  <c:v>04 de septiembre </c:v>
                </c:pt>
              </c:strCache>
            </c:strRef>
          </c:tx>
          <c:spPr>
            <a:solidFill>
              <a:schemeClr val="accent3"/>
            </a:solidFill>
            <a:ln>
              <a:noFill/>
            </a:ln>
            <a:effectLst/>
            <a:sp3d/>
          </c:spPr>
          <c:invertIfNegative val="0"/>
          <c:cat>
            <c:strRef>
              <c:f>Hoja1!$B$2:$C$2</c:f>
              <c:strCache>
                <c:ptCount val="2"/>
                <c:pt idx="0">
                  <c:v>Asistieron</c:v>
                </c:pt>
                <c:pt idx="1">
                  <c:v>No asistieron </c:v>
                </c:pt>
              </c:strCache>
            </c:strRef>
          </c:cat>
          <c:val>
            <c:numRef>
              <c:f>Hoja1!$B$5:$C$5</c:f>
              <c:numCache>
                <c:formatCode>General</c:formatCode>
                <c:ptCount val="2"/>
                <c:pt idx="0">
                  <c:v>27</c:v>
                </c:pt>
                <c:pt idx="1">
                  <c:v>2</c:v>
                </c:pt>
              </c:numCache>
            </c:numRef>
          </c:val>
          <c:extLst xmlns:c16r2="http://schemas.microsoft.com/office/drawing/2015/06/chart">
            <c:ext xmlns:c16="http://schemas.microsoft.com/office/drawing/2014/chart" uri="{C3380CC4-5D6E-409C-BE32-E72D297353CC}">
              <c16:uniqueId val="{00000002-86F6-4847-B636-C60A067B931E}"/>
            </c:ext>
          </c:extLst>
        </c:ser>
        <c:ser>
          <c:idx val="3"/>
          <c:order val="3"/>
          <c:tx>
            <c:strRef>
              <c:f>Hoja1!$A$6</c:f>
              <c:strCache>
                <c:ptCount val="1"/>
                <c:pt idx="0">
                  <c:v>06 de septiembre </c:v>
                </c:pt>
              </c:strCache>
            </c:strRef>
          </c:tx>
          <c:spPr>
            <a:solidFill>
              <a:schemeClr val="accent4"/>
            </a:solidFill>
            <a:ln>
              <a:noFill/>
            </a:ln>
            <a:effectLst/>
            <a:sp3d/>
          </c:spPr>
          <c:invertIfNegative val="0"/>
          <c:cat>
            <c:strRef>
              <c:f>Hoja1!$B$2:$C$2</c:f>
              <c:strCache>
                <c:ptCount val="2"/>
                <c:pt idx="0">
                  <c:v>Asistieron</c:v>
                </c:pt>
                <c:pt idx="1">
                  <c:v>No asistieron </c:v>
                </c:pt>
              </c:strCache>
            </c:strRef>
          </c:cat>
          <c:val>
            <c:numRef>
              <c:f>Hoja1!$B$6:$C$6</c:f>
              <c:numCache>
                <c:formatCode>General</c:formatCode>
                <c:ptCount val="2"/>
                <c:pt idx="0">
                  <c:v>26</c:v>
                </c:pt>
                <c:pt idx="1">
                  <c:v>3</c:v>
                </c:pt>
              </c:numCache>
            </c:numRef>
          </c:val>
          <c:extLst xmlns:c16r2="http://schemas.microsoft.com/office/drawing/2015/06/chart">
            <c:ext xmlns:c16="http://schemas.microsoft.com/office/drawing/2014/chart" uri="{C3380CC4-5D6E-409C-BE32-E72D297353CC}">
              <c16:uniqueId val="{00000003-86F6-4847-B636-C60A067B931E}"/>
            </c:ext>
          </c:extLst>
        </c:ser>
        <c:ser>
          <c:idx val="4"/>
          <c:order val="4"/>
          <c:tx>
            <c:strRef>
              <c:f>Hoja1!$A$7</c:f>
              <c:strCache>
                <c:ptCount val="1"/>
                <c:pt idx="0">
                  <c:v>11 de septiembre </c:v>
                </c:pt>
              </c:strCache>
            </c:strRef>
          </c:tx>
          <c:spPr>
            <a:solidFill>
              <a:schemeClr val="accent5"/>
            </a:solidFill>
            <a:ln>
              <a:noFill/>
            </a:ln>
            <a:effectLst/>
            <a:sp3d/>
          </c:spPr>
          <c:invertIfNegative val="0"/>
          <c:cat>
            <c:strRef>
              <c:f>Hoja1!$B$2:$C$2</c:f>
              <c:strCache>
                <c:ptCount val="2"/>
                <c:pt idx="0">
                  <c:v>Asistieron</c:v>
                </c:pt>
                <c:pt idx="1">
                  <c:v>No asistieron </c:v>
                </c:pt>
              </c:strCache>
            </c:strRef>
          </c:cat>
          <c:val>
            <c:numRef>
              <c:f>Hoja1!$B$7:$C$7</c:f>
              <c:numCache>
                <c:formatCode>General</c:formatCode>
                <c:ptCount val="2"/>
                <c:pt idx="0">
                  <c:v>28</c:v>
                </c:pt>
                <c:pt idx="1">
                  <c:v>1</c:v>
                </c:pt>
              </c:numCache>
            </c:numRef>
          </c:val>
          <c:extLst xmlns:c16r2="http://schemas.microsoft.com/office/drawing/2015/06/chart">
            <c:ext xmlns:c16="http://schemas.microsoft.com/office/drawing/2014/chart" uri="{C3380CC4-5D6E-409C-BE32-E72D297353CC}">
              <c16:uniqueId val="{00000004-86F6-4847-B636-C60A067B931E}"/>
            </c:ext>
          </c:extLst>
        </c:ser>
        <c:ser>
          <c:idx val="5"/>
          <c:order val="5"/>
          <c:tx>
            <c:strRef>
              <c:f>Hoja1!$A$8</c:f>
              <c:strCache>
                <c:ptCount val="1"/>
                <c:pt idx="0">
                  <c:v>13 de septiembre </c:v>
                </c:pt>
              </c:strCache>
            </c:strRef>
          </c:tx>
          <c:spPr>
            <a:solidFill>
              <a:schemeClr val="accent6"/>
            </a:solidFill>
            <a:ln>
              <a:noFill/>
            </a:ln>
            <a:effectLst/>
            <a:sp3d/>
          </c:spPr>
          <c:invertIfNegative val="0"/>
          <c:cat>
            <c:strRef>
              <c:f>Hoja1!$B$2:$C$2</c:f>
              <c:strCache>
                <c:ptCount val="2"/>
                <c:pt idx="0">
                  <c:v>Asistieron</c:v>
                </c:pt>
                <c:pt idx="1">
                  <c:v>No asistieron </c:v>
                </c:pt>
              </c:strCache>
            </c:strRef>
          </c:cat>
          <c:val>
            <c:numRef>
              <c:f>Hoja1!$B$8:$C$8</c:f>
              <c:numCache>
                <c:formatCode>General</c:formatCode>
                <c:ptCount val="2"/>
                <c:pt idx="0">
                  <c:v>26</c:v>
                </c:pt>
                <c:pt idx="1">
                  <c:v>3</c:v>
                </c:pt>
              </c:numCache>
            </c:numRef>
          </c:val>
          <c:extLst xmlns:c16r2="http://schemas.microsoft.com/office/drawing/2015/06/chart">
            <c:ext xmlns:c16="http://schemas.microsoft.com/office/drawing/2014/chart" uri="{C3380CC4-5D6E-409C-BE32-E72D297353CC}">
              <c16:uniqueId val="{00000005-86F6-4847-B636-C60A067B931E}"/>
            </c:ext>
          </c:extLst>
        </c:ser>
        <c:ser>
          <c:idx val="6"/>
          <c:order val="6"/>
          <c:tx>
            <c:strRef>
              <c:f>Hoja1!$A$9</c:f>
              <c:strCache>
                <c:ptCount val="1"/>
                <c:pt idx="0">
                  <c:v>18 de septiembre </c:v>
                </c:pt>
              </c:strCache>
            </c:strRef>
          </c:tx>
          <c:spPr>
            <a:solidFill>
              <a:schemeClr val="accent1">
                <a:lumMod val="60000"/>
              </a:schemeClr>
            </a:solidFill>
            <a:ln>
              <a:noFill/>
            </a:ln>
            <a:effectLst/>
            <a:sp3d/>
          </c:spPr>
          <c:invertIfNegative val="0"/>
          <c:cat>
            <c:strRef>
              <c:f>Hoja1!$B$2:$C$2</c:f>
              <c:strCache>
                <c:ptCount val="2"/>
                <c:pt idx="0">
                  <c:v>Asistieron</c:v>
                </c:pt>
                <c:pt idx="1">
                  <c:v>No asistieron </c:v>
                </c:pt>
              </c:strCache>
            </c:strRef>
          </c:cat>
          <c:val>
            <c:numRef>
              <c:f>Hoja1!$B$9:$C$9</c:f>
              <c:numCache>
                <c:formatCode>General</c:formatCode>
                <c:ptCount val="2"/>
                <c:pt idx="0">
                  <c:v>26</c:v>
                </c:pt>
                <c:pt idx="1">
                  <c:v>3</c:v>
                </c:pt>
              </c:numCache>
            </c:numRef>
          </c:val>
          <c:extLst xmlns:c16r2="http://schemas.microsoft.com/office/drawing/2015/06/chart">
            <c:ext xmlns:c16="http://schemas.microsoft.com/office/drawing/2014/chart" uri="{C3380CC4-5D6E-409C-BE32-E72D297353CC}">
              <c16:uniqueId val="{00000006-86F6-4847-B636-C60A067B931E}"/>
            </c:ext>
          </c:extLst>
        </c:ser>
        <c:ser>
          <c:idx val="7"/>
          <c:order val="7"/>
          <c:tx>
            <c:strRef>
              <c:f>Hoja1!$A$10</c:f>
              <c:strCache>
                <c:ptCount val="1"/>
                <c:pt idx="0">
                  <c:v>20 de septiembre </c:v>
                </c:pt>
              </c:strCache>
            </c:strRef>
          </c:tx>
          <c:spPr>
            <a:solidFill>
              <a:schemeClr val="accent2">
                <a:lumMod val="60000"/>
              </a:schemeClr>
            </a:solidFill>
            <a:ln>
              <a:noFill/>
            </a:ln>
            <a:effectLst/>
            <a:sp3d/>
          </c:spPr>
          <c:invertIfNegative val="0"/>
          <c:cat>
            <c:strRef>
              <c:f>Hoja1!$B$2:$C$2</c:f>
              <c:strCache>
                <c:ptCount val="2"/>
                <c:pt idx="0">
                  <c:v>Asistieron</c:v>
                </c:pt>
                <c:pt idx="1">
                  <c:v>No asistieron </c:v>
                </c:pt>
              </c:strCache>
            </c:strRef>
          </c:cat>
          <c:val>
            <c:numRef>
              <c:f>Hoja1!$B$10:$C$10</c:f>
              <c:numCache>
                <c:formatCode>General</c:formatCode>
                <c:ptCount val="2"/>
                <c:pt idx="0">
                  <c:v>23</c:v>
                </c:pt>
                <c:pt idx="1">
                  <c:v>6</c:v>
                </c:pt>
              </c:numCache>
            </c:numRef>
          </c:val>
          <c:extLst xmlns:c16r2="http://schemas.microsoft.com/office/drawing/2015/06/chart">
            <c:ext xmlns:c16="http://schemas.microsoft.com/office/drawing/2014/chart" uri="{C3380CC4-5D6E-409C-BE32-E72D297353CC}">
              <c16:uniqueId val="{00000007-86F6-4847-B636-C60A067B931E}"/>
            </c:ext>
          </c:extLst>
        </c:ser>
        <c:ser>
          <c:idx val="8"/>
          <c:order val="8"/>
          <c:tx>
            <c:strRef>
              <c:f>Hoja1!$A$11</c:f>
              <c:strCache>
                <c:ptCount val="1"/>
                <c:pt idx="0">
                  <c:v>25 de septiembre</c:v>
                </c:pt>
              </c:strCache>
            </c:strRef>
          </c:tx>
          <c:spPr>
            <a:solidFill>
              <a:schemeClr val="accent3">
                <a:lumMod val="60000"/>
              </a:schemeClr>
            </a:solidFill>
            <a:ln>
              <a:noFill/>
            </a:ln>
            <a:effectLst/>
            <a:sp3d/>
          </c:spPr>
          <c:invertIfNegative val="0"/>
          <c:cat>
            <c:strRef>
              <c:f>Hoja1!$B$2:$C$2</c:f>
              <c:strCache>
                <c:ptCount val="2"/>
                <c:pt idx="0">
                  <c:v>Asistieron</c:v>
                </c:pt>
                <c:pt idx="1">
                  <c:v>No asistieron </c:v>
                </c:pt>
              </c:strCache>
            </c:strRef>
          </c:cat>
          <c:val>
            <c:numRef>
              <c:f>Hoja1!$B$11:$C$11</c:f>
              <c:numCache>
                <c:formatCode>General</c:formatCode>
                <c:ptCount val="2"/>
                <c:pt idx="0">
                  <c:v>26</c:v>
                </c:pt>
                <c:pt idx="1">
                  <c:v>3</c:v>
                </c:pt>
              </c:numCache>
            </c:numRef>
          </c:val>
          <c:extLst xmlns:c16r2="http://schemas.microsoft.com/office/drawing/2015/06/chart">
            <c:ext xmlns:c16="http://schemas.microsoft.com/office/drawing/2014/chart" uri="{C3380CC4-5D6E-409C-BE32-E72D297353CC}">
              <c16:uniqueId val="{00000008-86F6-4847-B636-C60A067B931E}"/>
            </c:ext>
          </c:extLst>
        </c:ser>
        <c:ser>
          <c:idx val="9"/>
          <c:order val="9"/>
          <c:tx>
            <c:strRef>
              <c:f>Hoja1!$A$12</c:f>
              <c:strCache>
                <c:ptCount val="1"/>
                <c:pt idx="0">
                  <c:v>27 de septiembre </c:v>
                </c:pt>
              </c:strCache>
            </c:strRef>
          </c:tx>
          <c:spPr>
            <a:solidFill>
              <a:schemeClr val="accent4">
                <a:lumMod val="60000"/>
              </a:schemeClr>
            </a:solidFill>
            <a:ln>
              <a:noFill/>
            </a:ln>
            <a:effectLst/>
            <a:sp3d/>
          </c:spPr>
          <c:invertIfNegative val="0"/>
          <c:cat>
            <c:strRef>
              <c:f>Hoja1!$B$2:$C$2</c:f>
              <c:strCache>
                <c:ptCount val="2"/>
                <c:pt idx="0">
                  <c:v>Asistieron</c:v>
                </c:pt>
                <c:pt idx="1">
                  <c:v>No asistieron </c:v>
                </c:pt>
              </c:strCache>
            </c:strRef>
          </c:cat>
          <c:val>
            <c:numRef>
              <c:f>Hoja1!$B$12:$C$12</c:f>
              <c:numCache>
                <c:formatCode>General</c:formatCode>
                <c:ptCount val="2"/>
                <c:pt idx="0">
                  <c:v>25</c:v>
                </c:pt>
                <c:pt idx="1">
                  <c:v>4</c:v>
                </c:pt>
              </c:numCache>
            </c:numRef>
          </c:val>
          <c:extLst xmlns:c16r2="http://schemas.microsoft.com/office/drawing/2015/06/chart">
            <c:ext xmlns:c16="http://schemas.microsoft.com/office/drawing/2014/chart" uri="{C3380CC4-5D6E-409C-BE32-E72D297353CC}">
              <c16:uniqueId val="{00000009-86F6-4847-B636-C60A067B931E}"/>
            </c:ext>
          </c:extLst>
        </c:ser>
        <c:ser>
          <c:idx val="10"/>
          <c:order val="10"/>
          <c:tx>
            <c:strRef>
              <c:f>Hoja1!$A$13</c:f>
              <c:strCache>
                <c:ptCount val="1"/>
                <c:pt idx="0">
                  <c:v>2 de octubre </c:v>
                </c:pt>
              </c:strCache>
            </c:strRef>
          </c:tx>
          <c:spPr>
            <a:solidFill>
              <a:schemeClr val="accent5">
                <a:lumMod val="60000"/>
              </a:schemeClr>
            </a:solidFill>
            <a:ln>
              <a:noFill/>
            </a:ln>
            <a:effectLst/>
            <a:sp3d/>
          </c:spPr>
          <c:invertIfNegative val="0"/>
          <c:cat>
            <c:strRef>
              <c:f>Hoja1!$B$2:$C$2</c:f>
              <c:strCache>
                <c:ptCount val="2"/>
                <c:pt idx="0">
                  <c:v>Asistieron</c:v>
                </c:pt>
                <c:pt idx="1">
                  <c:v>No asistieron </c:v>
                </c:pt>
              </c:strCache>
            </c:strRef>
          </c:cat>
          <c:val>
            <c:numRef>
              <c:f>Hoja1!$B$13:$C$13</c:f>
              <c:numCache>
                <c:formatCode>General</c:formatCode>
                <c:ptCount val="2"/>
                <c:pt idx="0">
                  <c:v>26</c:v>
                </c:pt>
                <c:pt idx="1">
                  <c:v>3</c:v>
                </c:pt>
              </c:numCache>
            </c:numRef>
          </c:val>
          <c:extLst xmlns:c16r2="http://schemas.microsoft.com/office/drawing/2015/06/chart">
            <c:ext xmlns:c16="http://schemas.microsoft.com/office/drawing/2014/chart" uri="{C3380CC4-5D6E-409C-BE32-E72D297353CC}">
              <c16:uniqueId val="{0000000A-86F6-4847-B636-C60A067B931E}"/>
            </c:ext>
          </c:extLst>
        </c:ser>
        <c:ser>
          <c:idx val="11"/>
          <c:order val="11"/>
          <c:tx>
            <c:strRef>
              <c:f>Hoja1!$A$14</c:f>
              <c:strCache>
                <c:ptCount val="1"/>
                <c:pt idx="0">
                  <c:v>04 de octubre </c:v>
                </c:pt>
              </c:strCache>
            </c:strRef>
          </c:tx>
          <c:spPr>
            <a:solidFill>
              <a:schemeClr val="accent6">
                <a:lumMod val="60000"/>
              </a:schemeClr>
            </a:solidFill>
            <a:ln>
              <a:noFill/>
            </a:ln>
            <a:effectLst/>
            <a:sp3d/>
          </c:spPr>
          <c:invertIfNegative val="0"/>
          <c:cat>
            <c:strRef>
              <c:f>Hoja1!$B$2:$C$2</c:f>
              <c:strCache>
                <c:ptCount val="2"/>
                <c:pt idx="0">
                  <c:v>Asistieron</c:v>
                </c:pt>
                <c:pt idx="1">
                  <c:v>No asistieron </c:v>
                </c:pt>
              </c:strCache>
            </c:strRef>
          </c:cat>
          <c:val>
            <c:numRef>
              <c:f>Hoja1!$B$14:$C$14</c:f>
              <c:numCache>
                <c:formatCode>General</c:formatCode>
                <c:ptCount val="2"/>
                <c:pt idx="0">
                  <c:v>22</c:v>
                </c:pt>
                <c:pt idx="1">
                  <c:v>7</c:v>
                </c:pt>
              </c:numCache>
            </c:numRef>
          </c:val>
          <c:extLst xmlns:c16r2="http://schemas.microsoft.com/office/drawing/2015/06/chart">
            <c:ext xmlns:c16="http://schemas.microsoft.com/office/drawing/2014/chart" uri="{C3380CC4-5D6E-409C-BE32-E72D297353CC}">
              <c16:uniqueId val="{0000000B-86F6-4847-B636-C60A067B931E}"/>
            </c:ext>
          </c:extLst>
        </c:ser>
        <c:ser>
          <c:idx val="12"/>
          <c:order val="12"/>
          <c:tx>
            <c:strRef>
              <c:f>Hoja1!$A$15</c:f>
              <c:strCache>
                <c:ptCount val="1"/>
                <c:pt idx="0">
                  <c:v>09 de octubre </c:v>
                </c:pt>
              </c:strCache>
            </c:strRef>
          </c:tx>
          <c:spPr>
            <a:solidFill>
              <a:schemeClr val="accent1">
                <a:lumMod val="80000"/>
                <a:lumOff val="20000"/>
              </a:schemeClr>
            </a:solidFill>
            <a:ln>
              <a:noFill/>
            </a:ln>
            <a:effectLst/>
            <a:sp3d/>
          </c:spPr>
          <c:invertIfNegative val="0"/>
          <c:cat>
            <c:strRef>
              <c:f>Hoja1!$B$2:$C$2</c:f>
              <c:strCache>
                <c:ptCount val="2"/>
                <c:pt idx="0">
                  <c:v>Asistieron</c:v>
                </c:pt>
                <c:pt idx="1">
                  <c:v>No asistieron </c:v>
                </c:pt>
              </c:strCache>
            </c:strRef>
          </c:cat>
          <c:val>
            <c:numRef>
              <c:f>Hoja1!$B$15:$C$15</c:f>
              <c:numCache>
                <c:formatCode>General</c:formatCode>
                <c:ptCount val="2"/>
                <c:pt idx="0">
                  <c:v>19</c:v>
                </c:pt>
                <c:pt idx="1">
                  <c:v>10</c:v>
                </c:pt>
              </c:numCache>
            </c:numRef>
          </c:val>
          <c:extLst xmlns:c16r2="http://schemas.microsoft.com/office/drawing/2015/06/chart">
            <c:ext xmlns:c16="http://schemas.microsoft.com/office/drawing/2014/chart" uri="{C3380CC4-5D6E-409C-BE32-E72D297353CC}">
              <c16:uniqueId val="{0000000C-86F6-4847-B636-C60A067B931E}"/>
            </c:ext>
          </c:extLst>
        </c:ser>
        <c:ser>
          <c:idx val="13"/>
          <c:order val="13"/>
          <c:tx>
            <c:strRef>
              <c:f>Hoja1!$A$16</c:f>
              <c:strCache>
                <c:ptCount val="1"/>
                <c:pt idx="0">
                  <c:v>11 de octubre</c:v>
                </c:pt>
              </c:strCache>
            </c:strRef>
          </c:tx>
          <c:spPr>
            <a:solidFill>
              <a:schemeClr val="accent2">
                <a:lumMod val="80000"/>
                <a:lumOff val="20000"/>
              </a:schemeClr>
            </a:solidFill>
            <a:ln>
              <a:noFill/>
            </a:ln>
            <a:effectLst/>
            <a:sp3d/>
          </c:spPr>
          <c:invertIfNegative val="0"/>
          <c:cat>
            <c:strRef>
              <c:f>Hoja1!$B$2:$C$2</c:f>
              <c:strCache>
                <c:ptCount val="2"/>
                <c:pt idx="0">
                  <c:v>Asistieron</c:v>
                </c:pt>
                <c:pt idx="1">
                  <c:v>No asistieron </c:v>
                </c:pt>
              </c:strCache>
            </c:strRef>
          </c:cat>
          <c:val>
            <c:numRef>
              <c:f>Hoja1!$B$16:$C$16</c:f>
              <c:numCache>
                <c:formatCode>General</c:formatCode>
                <c:ptCount val="2"/>
                <c:pt idx="0">
                  <c:v>22</c:v>
                </c:pt>
                <c:pt idx="1">
                  <c:v>7</c:v>
                </c:pt>
              </c:numCache>
            </c:numRef>
          </c:val>
          <c:extLst xmlns:c16r2="http://schemas.microsoft.com/office/drawing/2015/06/chart">
            <c:ext xmlns:c16="http://schemas.microsoft.com/office/drawing/2014/chart" uri="{C3380CC4-5D6E-409C-BE32-E72D297353CC}">
              <c16:uniqueId val="{0000000D-86F6-4847-B636-C60A067B931E}"/>
            </c:ext>
          </c:extLst>
        </c:ser>
        <c:ser>
          <c:idx val="14"/>
          <c:order val="14"/>
          <c:tx>
            <c:strRef>
              <c:f>Hoja1!$A$17</c:f>
              <c:strCache>
                <c:ptCount val="1"/>
                <c:pt idx="0">
                  <c:v>16 de octubre</c:v>
                </c:pt>
              </c:strCache>
            </c:strRef>
          </c:tx>
          <c:spPr>
            <a:solidFill>
              <a:schemeClr val="accent3">
                <a:lumMod val="80000"/>
                <a:lumOff val="20000"/>
              </a:schemeClr>
            </a:solidFill>
            <a:ln>
              <a:noFill/>
            </a:ln>
            <a:effectLst/>
            <a:sp3d/>
          </c:spPr>
          <c:invertIfNegative val="0"/>
          <c:cat>
            <c:strRef>
              <c:f>Hoja1!$B$2:$C$2</c:f>
              <c:strCache>
                <c:ptCount val="2"/>
                <c:pt idx="0">
                  <c:v>Asistieron</c:v>
                </c:pt>
                <c:pt idx="1">
                  <c:v>No asistieron </c:v>
                </c:pt>
              </c:strCache>
            </c:strRef>
          </c:cat>
          <c:val>
            <c:numRef>
              <c:f>Hoja1!$B$17:$C$17</c:f>
              <c:numCache>
                <c:formatCode>General</c:formatCode>
                <c:ptCount val="2"/>
                <c:pt idx="0">
                  <c:v>26</c:v>
                </c:pt>
                <c:pt idx="1">
                  <c:v>3</c:v>
                </c:pt>
              </c:numCache>
            </c:numRef>
          </c:val>
          <c:extLst xmlns:c16r2="http://schemas.microsoft.com/office/drawing/2015/06/chart">
            <c:ext xmlns:c16="http://schemas.microsoft.com/office/drawing/2014/chart" uri="{C3380CC4-5D6E-409C-BE32-E72D297353CC}">
              <c16:uniqueId val="{0000000E-86F6-4847-B636-C60A067B931E}"/>
            </c:ext>
          </c:extLst>
        </c:ser>
        <c:ser>
          <c:idx val="15"/>
          <c:order val="15"/>
          <c:tx>
            <c:strRef>
              <c:f>Hoja1!$A$18</c:f>
              <c:strCache>
                <c:ptCount val="1"/>
                <c:pt idx="0">
                  <c:v>18 de octubre </c:v>
                </c:pt>
              </c:strCache>
            </c:strRef>
          </c:tx>
          <c:spPr>
            <a:solidFill>
              <a:schemeClr val="accent4">
                <a:lumMod val="80000"/>
                <a:lumOff val="20000"/>
              </a:schemeClr>
            </a:solidFill>
            <a:ln>
              <a:noFill/>
            </a:ln>
            <a:effectLst/>
            <a:sp3d/>
          </c:spPr>
          <c:invertIfNegative val="0"/>
          <c:cat>
            <c:strRef>
              <c:f>Hoja1!$B$2:$C$2</c:f>
              <c:strCache>
                <c:ptCount val="2"/>
                <c:pt idx="0">
                  <c:v>Asistieron</c:v>
                </c:pt>
                <c:pt idx="1">
                  <c:v>No asistieron </c:v>
                </c:pt>
              </c:strCache>
            </c:strRef>
          </c:cat>
          <c:val>
            <c:numRef>
              <c:f>Hoja1!$B$18:$C$18</c:f>
              <c:numCache>
                <c:formatCode>General</c:formatCode>
                <c:ptCount val="2"/>
                <c:pt idx="0">
                  <c:v>22</c:v>
                </c:pt>
                <c:pt idx="1">
                  <c:v>7</c:v>
                </c:pt>
              </c:numCache>
            </c:numRef>
          </c:val>
          <c:extLst xmlns:c16r2="http://schemas.microsoft.com/office/drawing/2015/06/chart">
            <c:ext xmlns:c16="http://schemas.microsoft.com/office/drawing/2014/chart" uri="{C3380CC4-5D6E-409C-BE32-E72D297353CC}">
              <c16:uniqueId val="{0000000F-86F6-4847-B636-C60A067B931E}"/>
            </c:ext>
          </c:extLst>
        </c:ser>
        <c:ser>
          <c:idx val="16"/>
          <c:order val="16"/>
          <c:tx>
            <c:strRef>
              <c:f>Hoja1!$A$19</c:f>
              <c:strCache>
                <c:ptCount val="1"/>
                <c:pt idx="0">
                  <c:v>23 de Octubre </c:v>
                </c:pt>
              </c:strCache>
            </c:strRef>
          </c:tx>
          <c:spPr>
            <a:solidFill>
              <a:schemeClr val="accent5">
                <a:lumMod val="80000"/>
                <a:lumOff val="20000"/>
              </a:schemeClr>
            </a:solidFill>
            <a:ln>
              <a:noFill/>
            </a:ln>
            <a:effectLst/>
            <a:sp3d/>
          </c:spPr>
          <c:invertIfNegative val="0"/>
          <c:cat>
            <c:strRef>
              <c:f>Hoja1!$B$2:$C$2</c:f>
              <c:strCache>
                <c:ptCount val="2"/>
                <c:pt idx="0">
                  <c:v>Asistieron</c:v>
                </c:pt>
                <c:pt idx="1">
                  <c:v>No asistieron </c:v>
                </c:pt>
              </c:strCache>
            </c:strRef>
          </c:cat>
          <c:val>
            <c:numRef>
              <c:f>Hoja1!$B$19:$C$19</c:f>
              <c:numCache>
                <c:formatCode>General</c:formatCode>
                <c:ptCount val="2"/>
                <c:pt idx="0">
                  <c:v>24</c:v>
                </c:pt>
                <c:pt idx="1">
                  <c:v>5</c:v>
                </c:pt>
              </c:numCache>
            </c:numRef>
          </c:val>
          <c:extLst xmlns:c16r2="http://schemas.microsoft.com/office/drawing/2015/06/chart">
            <c:ext xmlns:c16="http://schemas.microsoft.com/office/drawing/2014/chart" uri="{C3380CC4-5D6E-409C-BE32-E72D297353CC}">
              <c16:uniqueId val="{00000010-86F6-4847-B636-C60A067B931E}"/>
            </c:ext>
          </c:extLst>
        </c:ser>
        <c:ser>
          <c:idx val="17"/>
          <c:order val="17"/>
          <c:tx>
            <c:strRef>
              <c:f>Hoja1!$A$20</c:f>
              <c:strCache>
                <c:ptCount val="1"/>
                <c:pt idx="0">
                  <c:v>25 de octubre </c:v>
                </c:pt>
              </c:strCache>
            </c:strRef>
          </c:tx>
          <c:spPr>
            <a:solidFill>
              <a:schemeClr val="accent6">
                <a:lumMod val="80000"/>
                <a:lumOff val="20000"/>
              </a:schemeClr>
            </a:solidFill>
            <a:ln>
              <a:noFill/>
            </a:ln>
            <a:effectLst/>
            <a:sp3d/>
          </c:spPr>
          <c:invertIfNegative val="0"/>
          <c:cat>
            <c:strRef>
              <c:f>Hoja1!$B$2:$C$2</c:f>
              <c:strCache>
                <c:ptCount val="2"/>
                <c:pt idx="0">
                  <c:v>Asistieron</c:v>
                </c:pt>
                <c:pt idx="1">
                  <c:v>No asistieron </c:v>
                </c:pt>
              </c:strCache>
            </c:strRef>
          </c:cat>
          <c:val>
            <c:numRef>
              <c:f>Hoja1!$B$20:$C$20</c:f>
              <c:numCache>
                <c:formatCode>General</c:formatCode>
                <c:ptCount val="2"/>
                <c:pt idx="0">
                  <c:v>28</c:v>
                </c:pt>
                <c:pt idx="1">
                  <c:v>1</c:v>
                </c:pt>
              </c:numCache>
            </c:numRef>
          </c:val>
          <c:extLst xmlns:c16r2="http://schemas.microsoft.com/office/drawing/2015/06/chart">
            <c:ext xmlns:c16="http://schemas.microsoft.com/office/drawing/2014/chart" uri="{C3380CC4-5D6E-409C-BE32-E72D297353CC}">
              <c16:uniqueId val="{00000011-86F6-4847-B636-C60A067B931E}"/>
            </c:ext>
          </c:extLst>
        </c:ser>
        <c:dLbls>
          <c:showLegendKey val="0"/>
          <c:showVal val="0"/>
          <c:showCatName val="0"/>
          <c:showSerName val="0"/>
          <c:showPercent val="0"/>
          <c:showBubbleSize val="0"/>
        </c:dLbls>
        <c:gapWidth val="150"/>
        <c:shape val="box"/>
        <c:axId val="98921088"/>
        <c:axId val="98939264"/>
        <c:axId val="0"/>
      </c:bar3DChart>
      <c:catAx>
        <c:axId val="989210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8939264"/>
        <c:crosses val="autoZero"/>
        <c:auto val="1"/>
        <c:lblAlgn val="ctr"/>
        <c:lblOffset val="100"/>
        <c:noMultiLvlLbl val="0"/>
      </c:catAx>
      <c:valAx>
        <c:axId val="98939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8921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ASISTENCIA COHORTE 2</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Hoja3!$A$3</c:f>
              <c:strCache>
                <c:ptCount val="1"/>
                <c:pt idx="0">
                  <c:v>03 de septiembre </c:v>
                </c:pt>
              </c:strCache>
            </c:strRef>
          </c:tx>
          <c:spPr>
            <a:solidFill>
              <a:schemeClr val="accent1"/>
            </a:solidFill>
            <a:ln>
              <a:noFill/>
            </a:ln>
            <a:effectLst/>
            <a:sp3d/>
          </c:spPr>
          <c:invertIfNegative val="0"/>
          <c:cat>
            <c:strRef>
              <c:f>Hoja3!$B$2:$C$2</c:f>
              <c:strCache>
                <c:ptCount val="2"/>
                <c:pt idx="0">
                  <c:v>Asistieron</c:v>
                </c:pt>
                <c:pt idx="1">
                  <c:v>No asistieron </c:v>
                </c:pt>
              </c:strCache>
            </c:strRef>
          </c:cat>
          <c:val>
            <c:numRef>
              <c:f>Hoja3!$B$3:$C$3</c:f>
              <c:numCache>
                <c:formatCode>General</c:formatCode>
                <c:ptCount val="2"/>
                <c:pt idx="0">
                  <c:v>27</c:v>
                </c:pt>
                <c:pt idx="1">
                  <c:v>2</c:v>
                </c:pt>
              </c:numCache>
            </c:numRef>
          </c:val>
          <c:extLst xmlns:c16r2="http://schemas.microsoft.com/office/drawing/2015/06/chart">
            <c:ext xmlns:c16="http://schemas.microsoft.com/office/drawing/2014/chart" uri="{C3380CC4-5D6E-409C-BE32-E72D297353CC}">
              <c16:uniqueId val="{00000000-F731-4360-8443-4A79A6BD70CF}"/>
            </c:ext>
          </c:extLst>
        </c:ser>
        <c:ser>
          <c:idx val="1"/>
          <c:order val="1"/>
          <c:tx>
            <c:strRef>
              <c:f>Hoja3!$A$4</c:f>
              <c:strCache>
                <c:ptCount val="1"/>
                <c:pt idx="0">
                  <c:v>05 de septiembre </c:v>
                </c:pt>
              </c:strCache>
            </c:strRef>
          </c:tx>
          <c:spPr>
            <a:solidFill>
              <a:schemeClr val="accent2"/>
            </a:solidFill>
            <a:ln>
              <a:noFill/>
            </a:ln>
            <a:effectLst/>
            <a:sp3d/>
          </c:spPr>
          <c:invertIfNegative val="0"/>
          <c:cat>
            <c:strRef>
              <c:f>Hoja3!$B$2:$C$2</c:f>
              <c:strCache>
                <c:ptCount val="2"/>
                <c:pt idx="0">
                  <c:v>Asistieron</c:v>
                </c:pt>
                <c:pt idx="1">
                  <c:v>No asistieron </c:v>
                </c:pt>
              </c:strCache>
            </c:strRef>
          </c:cat>
          <c:val>
            <c:numRef>
              <c:f>Hoja3!$B$4:$C$4</c:f>
              <c:numCache>
                <c:formatCode>General</c:formatCode>
                <c:ptCount val="2"/>
                <c:pt idx="0">
                  <c:v>25</c:v>
                </c:pt>
                <c:pt idx="1">
                  <c:v>4</c:v>
                </c:pt>
              </c:numCache>
            </c:numRef>
          </c:val>
          <c:extLst xmlns:c16r2="http://schemas.microsoft.com/office/drawing/2015/06/chart">
            <c:ext xmlns:c16="http://schemas.microsoft.com/office/drawing/2014/chart" uri="{C3380CC4-5D6E-409C-BE32-E72D297353CC}">
              <c16:uniqueId val="{00000001-F731-4360-8443-4A79A6BD70CF}"/>
            </c:ext>
          </c:extLst>
        </c:ser>
        <c:ser>
          <c:idx val="2"/>
          <c:order val="2"/>
          <c:tx>
            <c:strRef>
              <c:f>Hoja3!$A$5</c:f>
              <c:strCache>
                <c:ptCount val="1"/>
                <c:pt idx="0">
                  <c:v>10 de septiembre </c:v>
                </c:pt>
              </c:strCache>
            </c:strRef>
          </c:tx>
          <c:spPr>
            <a:solidFill>
              <a:schemeClr val="accent3"/>
            </a:solidFill>
            <a:ln>
              <a:noFill/>
            </a:ln>
            <a:effectLst/>
            <a:sp3d/>
          </c:spPr>
          <c:invertIfNegative val="0"/>
          <c:cat>
            <c:strRef>
              <c:f>Hoja3!$B$2:$C$2</c:f>
              <c:strCache>
                <c:ptCount val="2"/>
                <c:pt idx="0">
                  <c:v>Asistieron</c:v>
                </c:pt>
                <c:pt idx="1">
                  <c:v>No asistieron </c:v>
                </c:pt>
              </c:strCache>
            </c:strRef>
          </c:cat>
          <c:val>
            <c:numRef>
              <c:f>Hoja3!$B$5:$C$5</c:f>
              <c:numCache>
                <c:formatCode>General</c:formatCode>
                <c:ptCount val="2"/>
                <c:pt idx="0">
                  <c:v>25</c:v>
                </c:pt>
                <c:pt idx="1">
                  <c:v>4</c:v>
                </c:pt>
              </c:numCache>
            </c:numRef>
          </c:val>
          <c:extLst xmlns:c16r2="http://schemas.microsoft.com/office/drawing/2015/06/chart">
            <c:ext xmlns:c16="http://schemas.microsoft.com/office/drawing/2014/chart" uri="{C3380CC4-5D6E-409C-BE32-E72D297353CC}">
              <c16:uniqueId val="{00000002-F731-4360-8443-4A79A6BD70CF}"/>
            </c:ext>
          </c:extLst>
        </c:ser>
        <c:ser>
          <c:idx val="3"/>
          <c:order val="3"/>
          <c:tx>
            <c:strRef>
              <c:f>Hoja3!$A$6</c:f>
              <c:strCache>
                <c:ptCount val="1"/>
                <c:pt idx="0">
                  <c:v>12 de septiembre </c:v>
                </c:pt>
              </c:strCache>
            </c:strRef>
          </c:tx>
          <c:spPr>
            <a:solidFill>
              <a:schemeClr val="accent4"/>
            </a:solidFill>
            <a:ln>
              <a:noFill/>
            </a:ln>
            <a:effectLst/>
            <a:sp3d/>
          </c:spPr>
          <c:invertIfNegative val="0"/>
          <c:cat>
            <c:strRef>
              <c:f>Hoja3!$B$2:$C$2</c:f>
              <c:strCache>
                <c:ptCount val="2"/>
                <c:pt idx="0">
                  <c:v>Asistieron</c:v>
                </c:pt>
                <c:pt idx="1">
                  <c:v>No asistieron </c:v>
                </c:pt>
              </c:strCache>
            </c:strRef>
          </c:cat>
          <c:val>
            <c:numRef>
              <c:f>Hoja3!$B$6:$C$6</c:f>
              <c:numCache>
                <c:formatCode>General</c:formatCode>
                <c:ptCount val="2"/>
                <c:pt idx="0">
                  <c:v>29</c:v>
                </c:pt>
                <c:pt idx="1">
                  <c:v>0</c:v>
                </c:pt>
              </c:numCache>
            </c:numRef>
          </c:val>
          <c:extLst xmlns:c16r2="http://schemas.microsoft.com/office/drawing/2015/06/chart">
            <c:ext xmlns:c16="http://schemas.microsoft.com/office/drawing/2014/chart" uri="{C3380CC4-5D6E-409C-BE32-E72D297353CC}">
              <c16:uniqueId val="{00000003-F731-4360-8443-4A79A6BD70CF}"/>
            </c:ext>
          </c:extLst>
        </c:ser>
        <c:ser>
          <c:idx val="4"/>
          <c:order val="4"/>
          <c:tx>
            <c:strRef>
              <c:f>Hoja3!$A$7</c:f>
              <c:strCache>
                <c:ptCount val="1"/>
                <c:pt idx="0">
                  <c:v>17 de septiembre </c:v>
                </c:pt>
              </c:strCache>
            </c:strRef>
          </c:tx>
          <c:spPr>
            <a:solidFill>
              <a:schemeClr val="accent5"/>
            </a:solidFill>
            <a:ln>
              <a:noFill/>
            </a:ln>
            <a:effectLst/>
            <a:sp3d/>
          </c:spPr>
          <c:invertIfNegative val="0"/>
          <c:cat>
            <c:strRef>
              <c:f>Hoja3!$B$2:$C$2</c:f>
              <c:strCache>
                <c:ptCount val="2"/>
                <c:pt idx="0">
                  <c:v>Asistieron</c:v>
                </c:pt>
                <c:pt idx="1">
                  <c:v>No asistieron </c:v>
                </c:pt>
              </c:strCache>
            </c:strRef>
          </c:cat>
          <c:val>
            <c:numRef>
              <c:f>Hoja3!$B$7:$C$7</c:f>
              <c:numCache>
                <c:formatCode>General</c:formatCode>
                <c:ptCount val="2"/>
                <c:pt idx="0">
                  <c:v>28</c:v>
                </c:pt>
                <c:pt idx="1">
                  <c:v>1</c:v>
                </c:pt>
              </c:numCache>
            </c:numRef>
          </c:val>
          <c:extLst xmlns:c16r2="http://schemas.microsoft.com/office/drawing/2015/06/chart">
            <c:ext xmlns:c16="http://schemas.microsoft.com/office/drawing/2014/chart" uri="{C3380CC4-5D6E-409C-BE32-E72D297353CC}">
              <c16:uniqueId val="{00000004-F731-4360-8443-4A79A6BD70CF}"/>
            </c:ext>
          </c:extLst>
        </c:ser>
        <c:ser>
          <c:idx val="5"/>
          <c:order val="5"/>
          <c:tx>
            <c:strRef>
              <c:f>Hoja3!$A$8</c:f>
              <c:strCache>
                <c:ptCount val="1"/>
                <c:pt idx="0">
                  <c:v>19 de septiembre </c:v>
                </c:pt>
              </c:strCache>
            </c:strRef>
          </c:tx>
          <c:spPr>
            <a:solidFill>
              <a:schemeClr val="accent6"/>
            </a:solidFill>
            <a:ln>
              <a:noFill/>
            </a:ln>
            <a:effectLst/>
            <a:sp3d/>
          </c:spPr>
          <c:invertIfNegative val="0"/>
          <c:cat>
            <c:strRef>
              <c:f>Hoja3!$B$2:$C$2</c:f>
              <c:strCache>
                <c:ptCount val="2"/>
                <c:pt idx="0">
                  <c:v>Asistieron</c:v>
                </c:pt>
                <c:pt idx="1">
                  <c:v>No asistieron </c:v>
                </c:pt>
              </c:strCache>
            </c:strRef>
          </c:cat>
          <c:val>
            <c:numRef>
              <c:f>Hoja3!$B$8:$C$8</c:f>
              <c:numCache>
                <c:formatCode>General</c:formatCode>
                <c:ptCount val="2"/>
                <c:pt idx="0">
                  <c:v>27</c:v>
                </c:pt>
                <c:pt idx="1">
                  <c:v>2</c:v>
                </c:pt>
              </c:numCache>
            </c:numRef>
          </c:val>
          <c:extLst xmlns:c16r2="http://schemas.microsoft.com/office/drawing/2015/06/chart">
            <c:ext xmlns:c16="http://schemas.microsoft.com/office/drawing/2014/chart" uri="{C3380CC4-5D6E-409C-BE32-E72D297353CC}">
              <c16:uniqueId val="{00000005-F731-4360-8443-4A79A6BD70CF}"/>
            </c:ext>
          </c:extLst>
        </c:ser>
        <c:ser>
          <c:idx val="6"/>
          <c:order val="6"/>
          <c:tx>
            <c:strRef>
              <c:f>Hoja3!$A$9</c:f>
              <c:strCache>
                <c:ptCount val="1"/>
                <c:pt idx="0">
                  <c:v>24 de septiembre </c:v>
                </c:pt>
              </c:strCache>
            </c:strRef>
          </c:tx>
          <c:spPr>
            <a:solidFill>
              <a:schemeClr val="accent1">
                <a:lumMod val="60000"/>
              </a:schemeClr>
            </a:solidFill>
            <a:ln>
              <a:noFill/>
            </a:ln>
            <a:effectLst/>
            <a:sp3d/>
          </c:spPr>
          <c:invertIfNegative val="0"/>
          <c:cat>
            <c:strRef>
              <c:f>Hoja3!$B$2:$C$2</c:f>
              <c:strCache>
                <c:ptCount val="2"/>
                <c:pt idx="0">
                  <c:v>Asistieron</c:v>
                </c:pt>
                <c:pt idx="1">
                  <c:v>No asistieron </c:v>
                </c:pt>
              </c:strCache>
            </c:strRef>
          </c:cat>
          <c:val>
            <c:numRef>
              <c:f>Hoja3!$B$9:$C$9</c:f>
              <c:numCache>
                <c:formatCode>General</c:formatCode>
                <c:ptCount val="2"/>
                <c:pt idx="0">
                  <c:v>28</c:v>
                </c:pt>
                <c:pt idx="1">
                  <c:v>1</c:v>
                </c:pt>
              </c:numCache>
            </c:numRef>
          </c:val>
          <c:extLst xmlns:c16r2="http://schemas.microsoft.com/office/drawing/2015/06/chart">
            <c:ext xmlns:c16="http://schemas.microsoft.com/office/drawing/2014/chart" uri="{C3380CC4-5D6E-409C-BE32-E72D297353CC}">
              <c16:uniqueId val="{00000006-F731-4360-8443-4A79A6BD70CF}"/>
            </c:ext>
          </c:extLst>
        </c:ser>
        <c:ser>
          <c:idx val="7"/>
          <c:order val="7"/>
          <c:tx>
            <c:strRef>
              <c:f>Hoja3!$A$10</c:f>
              <c:strCache>
                <c:ptCount val="1"/>
                <c:pt idx="0">
                  <c:v>26 de septiembre </c:v>
                </c:pt>
              </c:strCache>
            </c:strRef>
          </c:tx>
          <c:spPr>
            <a:solidFill>
              <a:schemeClr val="accent2">
                <a:lumMod val="60000"/>
              </a:schemeClr>
            </a:solidFill>
            <a:ln>
              <a:noFill/>
            </a:ln>
            <a:effectLst/>
            <a:sp3d/>
          </c:spPr>
          <c:invertIfNegative val="0"/>
          <c:cat>
            <c:strRef>
              <c:f>Hoja3!$B$2:$C$2</c:f>
              <c:strCache>
                <c:ptCount val="2"/>
                <c:pt idx="0">
                  <c:v>Asistieron</c:v>
                </c:pt>
                <c:pt idx="1">
                  <c:v>No asistieron </c:v>
                </c:pt>
              </c:strCache>
            </c:strRef>
          </c:cat>
          <c:val>
            <c:numRef>
              <c:f>Hoja3!$B$10:$C$10</c:f>
              <c:numCache>
                <c:formatCode>General</c:formatCode>
                <c:ptCount val="2"/>
                <c:pt idx="0">
                  <c:v>27</c:v>
                </c:pt>
                <c:pt idx="1">
                  <c:v>2</c:v>
                </c:pt>
              </c:numCache>
            </c:numRef>
          </c:val>
          <c:extLst xmlns:c16r2="http://schemas.microsoft.com/office/drawing/2015/06/chart">
            <c:ext xmlns:c16="http://schemas.microsoft.com/office/drawing/2014/chart" uri="{C3380CC4-5D6E-409C-BE32-E72D297353CC}">
              <c16:uniqueId val="{00000007-F731-4360-8443-4A79A6BD70CF}"/>
            </c:ext>
          </c:extLst>
        </c:ser>
        <c:ser>
          <c:idx val="8"/>
          <c:order val="8"/>
          <c:tx>
            <c:strRef>
              <c:f>Hoja3!$A$11</c:f>
              <c:strCache>
                <c:ptCount val="1"/>
                <c:pt idx="0">
                  <c:v>01 de octubre</c:v>
                </c:pt>
              </c:strCache>
            </c:strRef>
          </c:tx>
          <c:spPr>
            <a:solidFill>
              <a:schemeClr val="accent3">
                <a:lumMod val="60000"/>
              </a:schemeClr>
            </a:solidFill>
            <a:ln>
              <a:noFill/>
            </a:ln>
            <a:effectLst/>
            <a:sp3d/>
          </c:spPr>
          <c:invertIfNegative val="0"/>
          <c:cat>
            <c:strRef>
              <c:f>Hoja3!$B$2:$C$2</c:f>
              <c:strCache>
                <c:ptCount val="2"/>
                <c:pt idx="0">
                  <c:v>Asistieron</c:v>
                </c:pt>
                <c:pt idx="1">
                  <c:v>No asistieron </c:v>
                </c:pt>
              </c:strCache>
            </c:strRef>
          </c:cat>
          <c:val>
            <c:numRef>
              <c:f>Hoja3!$B$11:$C$11</c:f>
              <c:numCache>
                <c:formatCode>General</c:formatCode>
                <c:ptCount val="2"/>
                <c:pt idx="0">
                  <c:v>26</c:v>
                </c:pt>
                <c:pt idx="1">
                  <c:v>3</c:v>
                </c:pt>
              </c:numCache>
            </c:numRef>
          </c:val>
          <c:extLst xmlns:c16r2="http://schemas.microsoft.com/office/drawing/2015/06/chart">
            <c:ext xmlns:c16="http://schemas.microsoft.com/office/drawing/2014/chart" uri="{C3380CC4-5D6E-409C-BE32-E72D297353CC}">
              <c16:uniqueId val="{00000008-F731-4360-8443-4A79A6BD70CF}"/>
            </c:ext>
          </c:extLst>
        </c:ser>
        <c:ser>
          <c:idx val="9"/>
          <c:order val="9"/>
          <c:tx>
            <c:strRef>
              <c:f>Hoja3!$A$12</c:f>
              <c:strCache>
                <c:ptCount val="1"/>
                <c:pt idx="0">
                  <c:v>03 de octubre</c:v>
                </c:pt>
              </c:strCache>
            </c:strRef>
          </c:tx>
          <c:spPr>
            <a:solidFill>
              <a:schemeClr val="accent4">
                <a:lumMod val="60000"/>
              </a:schemeClr>
            </a:solidFill>
            <a:ln>
              <a:noFill/>
            </a:ln>
            <a:effectLst/>
            <a:sp3d/>
          </c:spPr>
          <c:invertIfNegative val="0"/>
          <c:cat>
            <c:strRef>
              <c:f>Hoja3!$B$2:$C$2</c:f>
              <c:strCache>
                <c:ptCount val="2"/>
                <c:pt idx="0">
                  <c:v>Asistieron</c:v>
                </c:pt>
                <c:pt idx="1">
                  <c:v>No asistieron </c:v>
                </c:pt>
              </c:strCache>
            </c:strRef>
          </c:cat>
          <c:val>
            <c:numRef>
              <c:f>Hoja3!$B$12:$C$12</c:f>
              <c:numCache>
                <c:formatCode>General</c:formatCode>
                <c:ptCount val="2"/>
                <c:pt idx="0">
                  <c:v>27</c:v>
                </c:pt>
                <c:pt idx="1">
                  <c:v>2</c:v>
                </c:pt>
              </c:numCache>
            </c:numRef>
          </c:val>
          <c:extLst xmlns:c16r2="http://schemas.microsoft.com/office/drawing/2015/06/chart">
            <c:ext xmlns:c16="http://schemas.microsoft.com/office/drawing/2014/chart" uri="{C3380CC4-5D6E-409C-BE32-E72D297353CC}">
              <c16:uniqueId val="{00000009-F731-4360-8443-4A79A6BD70CF}"/>
            </c:ext>
          </c:extLst>
        </c:ser>
        <c:ser>
          <c:idx val="10"/>
          <c:order val="10"/>
          <c:tx>
            <c:strRef>
              <c:f>Hoja3!$A$13</c:f>
              <c:strCache>
                <c:ptCount val="1"/>
                <c:pt idx="0">
                  <c:v>08  de octubre </c:v>
                </c:pt>
              </c:strCache>
            </c:strRef>
          </c:tx>
          <c:spPr>
            <a:solidFill>
              <a:schemeClr val="accent5">
                <a:lumMod val="60000"/>
              </a:schemeClr>
            </a:solidFill>
            <a:ln>
              <a:noFill/>
            </a:ln>
            <a:effectLst/>
            <a:sp3d/>
          </c:spPr>
          <c:invertIfNegative val="0"/>
          <c:cat>
            <c:strRef>
              <c:f>Hoja3!$B$2:$C$2</c:f>
              <c:strCache>
                <c:ptCount val="2"/>
                <c:pt idx="0">
                  <c:v>Asistieron</c:v>
                </c:pt>
                <c:pt idx="1">
                  <c:v>No asistieron </c:v>
                </c:pt>
              </c:strCache>
            </c:strRef>
          </c:cat>
          <c:val>
            <c:numRef>
              <c:f>Hoja3!$B$13:$C$13</c:f>
              <c:numCache>
                <c:formatCode>General</c:formatCode>
                <c:ptCount val="2"/>
                <c:pt idx="0">
                  <c:v>28</c:v>
                </c:pt>
                <c:pt idx="1">
                  <c:v>1</c:v>
                </c:pt>
              </c:numCache>
            </c:numRef>
          </c:val>
          <c:extLst xmlns:c16r2="http://schemas.microsoft.com/office/drawing/2015/06/chart">
            <c:ext xmlns:c16="http://schemas.microsoft.com/office/drawing/2014/chart" uri="{C3380CC4-5D6E-409C-BE32-E72D297353CC}">
              <c16:uniqueId val="{0000000A-F731-4360-8443-4A79A6BD70CF}"/>
            </c:ext>
          </c:extLst>
        </c:ser>
        <c:ser>
          <c:idx val="11"/>
          <c:order val="11"/>
          <c:tx>
            <c:strRef>
              <c:f>Hoja3!$A$14</c:f>
              <c:strCache>
                <c:ptCount val="1"/>
                <c:pt idx="0">
                  <c:v>10 de octubre </c:v>
                </c:pt>
              </c:strCache>
            </c:strRef>
          </c:tx>
          <c:spPr>
            <a:solidFill>
              <a:schemeClr val="accent6">
                <a:lumMod val="60000"/>
              </a:schemeClr>
            </a:solidFill>
            <a:ln>
              <a:noFill/>
            </a:ln>
            <a:effectLst/>
            <a:sp3d/>
          </c:spPr>
          <c:invertIfNegative val="0"/>
          <c:cat>
            <c:strRef>
              <c:f>Hoja3!$B$2:$C$2</c:f>
              <c:strCache>
                <c:ptCount val="2"/>
                <c:pt idx="0">
                  <c:v>Asistieron</c:v>
                </c:pt>
                <c:pt idx="1">
                  <c:v>No asistieron </c:v>
                </c:pt>
              </c:strCache>
            </c:strRef>
          </c:cat>
          <c:val>
            <c:numRef>
              <c:f>Hoja3!$B$14:$C$14</c:f>
              <c:numCache>
                <c:formatCode>General</c:formatCode>
                <c:ptCount val="2"/>
                <c:pt idx="0">
                  <c:v>28</c:v>
                </c:pt>
                <c:pt idx="1">
                  <c:v>1</c:v>
                </c:pt>
              </c:numCache>
            </c:numRef>
          </c:val>
          <c:extLst xmlns:c16r2="http://schemas.microsoft.com/office/drawing/2015/06/chart">
            <c:ext xmlns:c16="http://schemas.microsoft.com/office/drawing/2014/chart" uri="{C3380CC4-5D6E-409C-BE32-E72D297353CC}">
              <c16:uniqueId val="{0000000B-F731-4360-8443-4A79A6BD70CF}"/>
            </c:ext>
          </c:extLst>
        </c:ser>
        <c:ser>
          <c:idx val="12"/>
          <c:order val="12"/>
          <c:tx>
            <c:strRef>
              <c:f>Hoja3!$A$15</c:f>
              <c:strCache>
                <c:ptCount val="1"/>
                <c:pt idx="0">
                  <c:v>15 de octubre </c:v>
                </c:pt>
              </c:strCache>
            </c:strRef>
          </c:tx>
          <c:spPr>
            <a:solidFill>
              <a:schemeClr val="accent1">
                <a:lumMod val="80000"/>
                <a:lumOff val="20000"/>
              </a:schemeClr>
            </a:solidFill>
            <a:ln>
              <a:noFill/>
            </a:ln>
            <a:effectLst/>
            <a:sp3d/>
          </c:spPr>
          <c:invertIfNegative val="0"/>
          <c:cat>
            <c:strRef>
              <c:f>Hoja3!$B$2:$C$2</c:f>
              <c:strCache>
                <c:ptCount val="2"/>
                <c:pt idx="0">
                  <c:v>Asistieron</c:v>
                </c:pt>
                <c:pt idx="1">
                  <c:v>No asistieron </c:v>
                </c:pt>
              </c:strCache>
            </c:strRef>
          </c:cat>
          <c:val>
            <c:numRef>
              <c:f>Hoja3!$B$15:$C$15</c:f>
              <c:numCache>
                <c:formatCode>General</c:formatCode>
                <c:ptCount val="2"/>
                <c:pt idx="0">
                  <c:v>23</c:v>
                </c:pt>
                <c:pt idx="1">
                  <c:v>6</c:v>
                </c:pt>
              </c:numCache>
            </c:numRef>
          </c:val>
          <c:extLst xmlns:c16r2="http://schemas.microsoft.com/office/drawing/2015/06/chart">
            <c:ext xmlns:c16="http://schemas.microsoft.com/office/drawing/2014/chart" uri="{C3380CC4-5D6E-409C-BE32-E72D297353CC}">
              <c16:uniqueId val="{0000000C-F731-4360-8443-4A79A6BD70CF}"/>
            </c:ext>
          </c:extLst>
        </c:ser>
        <c:ser>
          <c:idx val="13"/>
          <c:order val="13"/>
          <c:tx>
            <c:strRef>
              <c:f>Hoja3!$A$16</c:f>
              <c:strCache>
                <c:ptCount val="1"/>
                <c:pt idx="0">
                  <c:v>17 de octubre</c:v>
                </c:pt>
              </c:strCache>
            </c:strRef>
          </c:tx>
          <c:spPr>
            <a:solidFill>
              <a:schemeClr val="accent2">
                <a:lumMod val="80000"/>
                <a:lumOff val="20000"/>
              </a:schemeClr>
            </a:solidFill>
            <a:ln>
              <a:noFill/>
            </a:ln>
            <a:effectLst/>
            <a:sp3d/>
          </c:spPr>
          <c:invertIfNegative val="0"/>
          <c:cat>
            <c:strRef>
              <c:f>Hoja3!$B$2:$C$2</c:f>
              <c:strCache>
                <c:ptCount val="2"/>
                <c:pt idx="0">
                  <c:v>Asistieron</c:v>
                </c:pt>
                <c:pt idx="1">
                  <c:v>No asistieron </c:v>
                </c:pt>
              </c:strCache>
            </c:strRef>
          </c:cat>
          <c:val>
            <c:numRef>
              <c:f>Hoja3!$B$16:$C$16</c:f>
              <c:numCache>
                <c:formatCode>General</c:formatCode>
                <c:ptCount val="2"/>
                <c:pt idx="0">
                  <c:v>26</c:v>
                </c:pt>
                <c:pt idx="1">
                  <c:v>3</c:v>
                </c:pt>
              </c:numCache>
            </c:numRef>
          </c:val>
          <c:extLst xmlns:c16r2="http://schemas.microsoft.com/office/drawing/2015/06/chart">
            <c:ext xmlns:c16="http://schemas.microsoft.com/office/drawing/2014/chart" uri="{C3380CC4-5D6E-409C-BE32-E72D297353CC}">
              <c16:uniqueId val="{0000000D-F731-4360-8443-4A79A6BD70CF}"/>
            </c:ext>
          </c:extLst>
        </c:ser>
        <c:ser>
          <c:idx val="14"/>
          <c:order val="14"/>
          <c:tx>
            <c:strRef>
              <c:f>Hoja3!$A$17</c:f>
              <c:strCache>
                <c:ptCount val="1"/>
                <c:pt idx="0">
                  <c:v>22 de octubre</c:v>
                </c:pt>
              </c:strCache>
            </c:strRef>
          </c:tx>
          <c:spPr>
            <a:solidFill>
              <a:schemeClr val="accent3">
                <a:lumMod val="80000"/>
                <a:lumOff val="20000"/>
              </a:schemeClr>
            </a:solidFill>
            <a:ln>
              <a:noFill/>
            </a:ln>
            <a:effectLst/>
            <a:sp3d/>
          </c:spPr>
          <c:invertIfNegative val="0"/>
          <c:cat>
            <c:strRef>
              <c:f>Hoja3!$B$2:$C$2</c:f>
              <c:strCache>
                <c:ptCount val="2"/>
                <c:pt idx="0">
                  <c:v>Asistieron</c:v>
                </c:pt>
                <c:pt idx="1">
                  <c:v>No asistieron </c:v>
                </c:pt>
              </c:strCache>
            </c:strRef>
          </c:cat>
          <c:val>
            <c:numRef>
              <c:f>Hoja3!$B$17:$C$17</c:f>
              <c:numCache>
                <c:formatCode>General</c:formatCode>
                <c:ptCount val="2"/>
                <c:pt idx="0">
                  <c:v>25</c:v>
                </c:pt>
                <c:pt idx="1">
                  <c:v>2</c:v>
                </c:pt>
              </c:numCache>
            </c:numRef>
          </c:val>
          <c:extLst xmlns:c16r2="http://schemas.microsoft.com/office/drawing/2015/06/chart">
            <c:ext xmlns:c16="http://schemas.microsoft.com/office/drawing/2014/chart" uri="{C3380CC4-5D6E-409C-BE32-E72D297353CC}">
              <c16:uniqueId val="{0000000E-F731-4360-8443-4A79A6BD70CF}"/>
            </c:ext>
          </c:extLst>
        </c:ser>
        <c:ser>
          <c:idx val="15"/>
          <c:order val="15"/>
          <c:tx>
            <c:strRef>
              <c:f>Hoja3!$A$18</c:f>
              <c:strCache>
                <c:ptCount val="1"/>
                <c:pt idx="0">
                  <c:v>24 de octubre </c:v>
                </c:pt>
              </c:strCache>
            </c:strRef>
          </c:tx>
          <c:spPr>
            <a:solidFill>
              <a:schemeClr val="accent4">
                <a:lumMod val="80000"/>
                <a:lumOff val="20000"/>
              </a:schemeClr>
            </a:solidFill>
            <a:ln>
              <a:noFill/>
            </a:ln>
            <a:effectLst/>
            <a:sp3d/>
          </c:spPr>
          <c:invertIfNegative val="0"/>
          <c:cat>
            <c:strRef>
              <c:f>Hoja3!$B$2:$C$2</c:f>
              <c:strCache>
                <c:ptCount val="2"/>
                <c:pt idx="0">
                  <c:v>Asistieron</c:v>
                </c:pt>
                <c:pt idx="1">
                  <c:v>No asistieron </c:v>
                </c:pt>
              </c:strCache>
            </c:strRef>
          </c:cat>
          <c:val>
            <c:numRef>
              <c:f>Hoja3!$B$18:$C$18</c:f>
              <c:numCache>
                <c:formatCode>General</c:formatCode>
                <c:ptCount val="2"/>
                <c:pt idx="0">
                  <c:v>20</c:v>
                </c:pt>
                <c:pt idx="1">
                  <c:v>7</c:v>
                </c:pt>
              </c:numCache>
            </c:numRef>
          </c:val>
          <c:extLst xmlns:c16r2="http://schemas.microsoft.com/office/drawing/2015/06/chart">
            <c:ext xmlns:c16="http://schemas.microsoft.com/office/drawing/2014/chart" uri="{C3380CC4-5D6E-409C-BE32-E72D297353CC}">
              <c16:uniqueId val="{0000000F-F731-4360-8443-4A79A6BD70CF}"/>
            </c:ext>
          </c:extLst>
        </c:ser>
        <c:dLbls>
          <c:showLegendKey val="0"/>
          <c:showVal val="0"/>
          <c:showCatName val="0"/>
          <c:showSerName val="0"/>
          <c:showPercent val="0"/>
          <c:showBubbleSize val="0"/>
        </c:dLbls>
        <c:gapWidth val="150"/>
        <c:shape val="box"/>
        <c:axId val="123710464"/>
        <c:axId val="123720448"/>
        <c:axId val="0"/>
      </c:bar3DChart>
      <c:catAx>
        <c:axId val="123710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720448"/>
        <c:crosses val="autoZero"/>
        <c:auto val="1"/>
        <c:lblAlgn val="ctr"/>
        <c:lblOffset val="100"/>
        <c:noMultiLvlLbl val="0"/>
      </c:catAx>
      <c:valAx>
        <c:axId val="123720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710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all" baseline="0">
                <a:solidFill>
                  <a:schemeClr val="lt1"/>
                </a:solidFill>
                <a:latin typeface="+mn-lt"/>
                <a:ea typeface="+mn-ea"/>
                <a:cs typeface="+mn-cs"/>
              </a:defRPr>
            </a:pPr>
            <a:r>
              <a:rPr lang="en-US"/>
              <a:t>BALANCE DE PERMANENCIA</a:t>
            </a:r>
          </a:p>
        </c:rich>
      </c:tx>
      <c:layout/>
      <c:overlay val="0"/>
      <c:spPr>
        <a:noFill/>
        <a:ln>
          <a:noFill/>
        </a:ln>
        <a:effectLst/>
      </c:sp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Hoja4!$B$1</c:f>
              <c:strCache>
                <c:ptCount val="1"/>
                <c:pt idx="0">
                  <c:v>Número de estudiantes inscritos </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Hoja4!$A$2:$A$3</c:f>
              <c:strCache>
                <c:ptCount val="2"/>
                <c:pt idx="0">
                  <c:v>COHORTE 1</c:v>
                </c:pt>
                <c:pt idx="1">
                  <c:v>COHORTE 2</c:v>
                </c:pt>
              </c:strCache>
            </c:strRef>
          </c:cat>
          <c:val>
            <c:numRef>
              <c:f>Hoja4!$B$2:$B$3</c:f>
              <c:numCache>
                <c:formatCode>General</c:formatCode>
                <c:ptCount val="2"/>
                <c:pt idx="0">
                  <c:v>38</c:v>
                </c:pt>
                <c:pt idx="1">
                  <c:v>41</c:v>
                </c:pt>
              </c:numCache>
            </c:numRef>
          </c:val>
          <c:extLst xmlns:c16r2="http://schemas.microsoft.com/office/drawing/2015/06/chart">
            <c:ext xmlns:c16="http://schemas.microsoft.com/office/drawing/2014/chart" uri="{C3380CC4-5D6E-409C-BE32-E72D297353CC}">
              <c16:uniqueId val="{00000000-D5A7-401A-8E3A-1C7596AB7E6B}"/>
            </c:ext>
          </c:extLst>
        </c:ser>
        <c:ser>
          <c:idx val="1"/>
          <c:order val="1"/>
          <c:tx>
            <c:strRef>
              <c:f>Hoja4!$C$1</c:f>
              <c:strCache>
                <c:ptCount val="1"/>
                <c:pt idx="0">
                  <c:v>Número de estudiantes que culminan </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Hoja4!$A$2:$A$3</c:f>
              <c:strCache>
                <c:ptCount val="2"/>
                <c:pt idx="0">
                  <c:v>COHORTE 1</c:v>
                </c:pt>
                <c:pt idx="1">
                  <c:v>COHORTE 2</c:v>
                </c:pt>
              </c:strCache>
            </c:strRef>
          </c:cat>
          <c:val>
            <c:numRef>
              <c:f>Hoja4!$C$2:$C$3</c:f>
              <c:numCache>
                <c:formatCode>General</c:formatCode>
                <c:ptCount val="2"/>
                <c:pt idx="0">
                  <c:v>29</c:v>
                </c:pt>
                <c:pt idx="1">
                  <c:v>27</c:v>
                </c:pt>
              </c:numCache>
            </c:numRef>
          </c:val>
          <c:extLst xmlns:c16r2="http://schemas.microsoft.com/office/drawing/2015/06/chart">
            <c:ext xmlns:c16="http://schemas.microsoft.com/office/drawing/2014/chart" uri="{C3380CC4-5D6E-409C-BE32-E72D297353CC}">
              <c16:uniqueId val="{00000001-D5A7-401A-8E3A-1C7596AB7E6B}"/>
            </c:ext>
          </c:extLst>
        </c:ser>
        <c:dLbls>
          <c:showLegendKey val="0"/>
          <c:showVal val="1"/>
          <c:showCatName val="0"/>
          <c:showSerName val="0"/>
          <c:showPercent val="0"/>
          <c:showBubbleSize val="0"/>
        </c:dLbls>
        <c:gapWidth val="84"/>
        <c:gapDepth val="53"/>
        <c:shape val="box"/>
        <c:axId val="123642240"/>
        <c:axId val="123643776"/>
        <c:axId val="0"/>
      </c:bar3DChart>
      <c:catAx>
        <c:axId val="1236422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123643776"/>
        <c:crosses val="autoZero"/>
        <c:auto val="1"/>
        <c:lblAlgn val="ctr"/>
        <c:lblOffset val="100"/>
        <c:noMultiLvlLbl val="0"/>
      </c:catAx>
      <c:valAx>
        <c:axId val="123643776"/>
        <c:scaling>
          <c:orientation val="minMax"/>
        </c:scaling>
        <c:delete val="1"/>
        <c:axPos val="l"/>
        <c:numFmt formatCode="General" sourceLinked="1"/>
        <c:majorTickMark val="out"/>
        <c:minorTickMark val="none"/>
        <c:tickLblPos val="nextTo"/>
        <c:crossAx val="1236422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s-CO"/>
              <a:t>IMPACTO INSTITUCIONAL</a:t>
            </a:r>
          </a:p>
        </c:rich>
      </c:tx>
      <c:layout/>
      <c:overlay val="0"/>
      <c:spPr>
        <a:noFill/>
        <a:ln>
          <a:noFill/>
        </a:ln>
        <a:effectLst/>
      </c:sp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Hoja8!$A$10</c:f>
              <c:strCache>
                <c:ptCount val="1"/>
                <c:pt idx="0">
                  <c:v>UNIVERSIDADES</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Hoja8!$B$10</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0-82A6-4C2D-9502-6129D033E291}"/>
            </c:ext>
          </c:extLst>
        </c:ser>
        <c:ser>
          <c:idx val="1"/>
          <c:order val="1"/>
          <c:tx>
            <c:strRef>
              <c:f>Hoja8!$A$11</c:f>
              <c:strCache>
                <c:ptCount val="1"/>
                <c:pt idx="0">
                  <c:v>INSTITUCIONES EDUCATIVAS</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Hoja8!$B$11</c:f>
              <c:numCache>
                <c:formatCode>General</c:formatCode>
                <c:ptCount val="1"/>
                <c:pt idx="0">
                  <c:v>22</c:v>
                </c:pt>
              </c:numCache>
            </c:numRef>
          </c:val>
          <c:extLst xmlns:c16r2="http://schemas.microsoft.com/office/drawing/2015/06/chart">
            <c:ext xmlns:c16="http://schemas.microsoft.com/office/drawing/2014/chart" uri="{C3380CC4-5D6E-409C-BE32-E72D297353CC}">
              <c16:uniqueId val="{00000001-82A6-4C2D-9502-6129D033E291}"/>
            </c:ext>
          </c:extLst>
        </c:ser>
        <c:ser>
          <c:idx val="2"/>
          <c:order val="2"/>
          <c:tx>
            <c:strRef>
              <c:f>Hoja8!$A$12</c:f>
              <c:strCache>
                <c:ptCount val="1"/>
                <c:pt idx="0">
                  <c:v>LOCALIDADES</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dLbls>
            <c:spPr>
              <a:solidFill>
                <a:schemeClr val="accent3">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Hoja8!$B$12</c:f>
              <c:numCache>
                <c:formatCode>General</c:formatCode>
                <c:ptCount val="1"/>
                <c:pt idx="0">
                  <c:v>8</c:v>
                </c:pt>
              </c:numCache>
            </c:numRef>
          </c:val>
          <c:extLst xmlns:c16r2="http://schemas.microsoft.com/office/drawing/2015/06/chart">
            <c:ext xmlns:c16="http://schemas.microsoft.com/office/drawing/2014/chart" uri="{C3380CC4-5D6E-409C-BE32-E72D297353CC}">
              <c16:uniqueId val="{00000002-82A6-4C2D-9502-6129D033E291}"/>
            </c:ext>
          </c:extLst>
        </c:ser>
        <c:ser>
          <c:idx val="3"/>
          <c:order val="3"/>
          <c:tx>
            <c:strRef>
              <c:f>Hoja8!$A$13</c:f>
              <c:strCache>
                <c:ptCount val="1"/>
                <c:pt idx="0">
                  <c:v>MUNICIPIOS </c:v>
                </c:pt>
              </c:strCache>
            </c:strRef>
          </c:tx>
          <c:spPr>
            <a:solidFill>
              <a:schemeClr val="accent4">
                <a:alpha val="88000"/>
              </a:schemeClr>
            </a:solidFill>
            <a:ln>
              <a:solidFill>
                <a:schemeClr val="accent4">
                  <a:lumMod val="50000"/>
                </a:schemeClr>
              </a:solidFill>
            </a:ln>
            <a:effectLst/>
            <a:scene3d>
              <a:camera prst="orthographicFront"/>
              <a:lightRig rig="threePt" dir="t"/>
            </a:scene3d>
            <a:sp3d prstMaterial="flat">
              <a:contourClr>
                <a:schemeClr val="accent4">
                  <a:lumMod val="50000"/>
                </a:schemeClr>
              </a:contourClr>
            </a:sp3d>
          </c:spPr>
          <c:invertIfNegative val="0"/>
          <c:dLbls>
            <c:spPr>
              <a:solidFill>
                <a:schemeClr val="accent4">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Hoja8!$B$13</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3-82A6-4C2D-9502-6129D033E291}"/>
            </c:ext>
          </c:extLst>
        </c:ser>
        <c:dLbls>
          <c:showLegendKey val="0"/>
          <c:showVal val="1"/>
          <c:showCatName val="0"/>
          <c:showSerName val="0"/>
          <c:showPercent val="0"/>
          <c:showBubbleSize val="0"/>
        </c:dLbls>
        <c:gapWidth val="84"/>
        <c:gapDepth val="53"/>
        <c:shape val="box"/>
        <c:axId val="99102080"/>
        <c:axId val="99116160"/>
        <c:axId val="0"/>
      </c:bar3DChart>
      <c:catAx>
        <c:axId val="99102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99116160"/>
        <c:crosses val="autoZero"/>
        <c:auto val="1"/>
        <c:lblAlgn val="ctr"/>
        <c:lblOffset val="100"/>
        <c:noMultiLvlLbl val="0"/>
      </c:catAx>
      <c:valAx>
        <c:axId val="99116160"/>
        <c:scaling>
          <c:orientation val="minMax"/>
        </c:scaling>
        <c:delete val="1"/>
        <c:axPos val="b"/>
        <c:numFmt formatCode="General" sourceLinked="1"/>
        <c:majorTickMark val="out"/>
        <c:minorTickMark val="none"/>
        <c:tickLblPos val="nextTo"/>
        <c:crossAx val="991020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none" spc="0" normalizeH="0" baseline="0">
                <a:solidFill>
                  <a:schemeClr val="tx1">
                    <a:lumMod val="65000"/>
                    <a:lumOff val="35000"/>
                  </a:schemeClr>
                </a:solidFill>
                <a:latin typeface="+mj-lt"/>
                <a:ea typeface="+mj-ea"/>
                <a:cs typeface="+mj-cs"/>
              </a:defRPr>
            </a:pPr>
            <a:r>
              <a:rPr lang="en-US" b="1"/>
              <a:t>PROYECTOS CREADOS Y FORTELECIDOS  </a:t>
            </a:r>
          </a:p>
        </c:rich>
      </c:tx>
      <c:layout/>
      <c:overlay val="0"/>
      <c:spPr>
        <a:noFill/>
        <a:ln>
          <a:noFill/>
        </a:ln>
        <a:effectLst/>
      </c:spPr>
    </c:title>
    <c:autoTitleDeleted val="0"/>
    <c:plotArea>
      <c:layout/>
      <c:barChart>
        <c:barDir val="col"/>
        <c:grouping val="percentStacked"/>
        <c:varyColors val="0"/>
        <c:ser>
          <c:idx val="0"/>
          <c:order val="0"/>
          <c:tx>
            <c:strRef>
              <c:f>Hoja2!$A$24</c:f>
              <c:strCache>
                <c:ptCount val="1"/>
                <c:pt idx="0">
                  <c:v>COLEGIOS  CON PROYECTO DE MEMORIA </c:v>
                </c:pt>
              </c:strCache>
            </c:strRef>
          </c:tx>
          <c:spPr>
            <a:solidFill>
              <a:schemeClr val="accent1"/>
            </a:solidFill>
            <a:ln>
              <a:noFill/>
            </a:ln>
            <a:effectLst/>
          </c:spPr>
          <c:invertIfNegative val="0"/>
          <c:cat>
            <c:strRef>
              <c:f>Hoja2!$B$23:$E$23</c:f>
              <c:strCache>
                <c:ptCount val="4"/>
                <c:pt idx="0">
                  <c:v>TUTOR 1 SED</c:v>
                </c:pt>
                <c:pt idx="1">
                  <c:v>TUTOR 2 SED</c:v>
                </c:pt>
                <c:pt idx="2">
                  <c:v>TUTOR 3 SED</c:v>
                </c:pt>
                <c:pt idx="3">
                  <c:v>TUTOR 4</c:v>
                </c:pt>
              </c:strCache>
            </c:strRef>
          </c:cat>
          <c:val>
            <c:numRef>
              <c:f>Hoja2!$B$24:$E$24</c:f>
              <c:numCache>
                <c:formatCode>General</c:formatCode>
                <c:ptCount val="4"/>
                <c:pt idx="0">
                  <c:v>4</c:v>
                </c:pt>
                <c:pt idx="1">
                  <c:v>1</c:v>
                </c:pt>
                <c:pt idx="2">
                  <c:v>3</c:v>
                </c:pt>
                <c:pt idx="3">
                  <c:v>3</c:v>
                </c:pt>
              </c:numCache>
            </c:numRef>
          </c:val>
          <c:extLst xmlns:c16r2="http://schemas.microsoft.com/office/drawing/2015/06/chart">
            <c:ext xmlns:c16="http://schemas.microsoft.com/office/drawing/2014/chart" uri="{C3380CC4-5D6E-409C-BE32-E72D297353CC}">
              <c16:uniqueId val="{00000000-C89E-465D-9405-43248FA595FA}"/>
            </c:ext>
          </c:extLst>
        </c:ser>
        <c:ser>
          <c:idx val="1"/>
          <c:order val="1"/>
          <c:tx>
            <c:strRef>
              <c:f>Hoja2!$A$25</c:f>
              <c:strCache>
                <c:ptCount val="1"/>
                <c:pt idx="0">
                  <c:v>APOYO A CREACIÓN DE PROYECTO DE MEMORIA </c:v>
                </c:pt>
              </c:strCache>
            </c:strRef>
          </c:tx>
          <c:spPr>
            <a:solidFill>
              <a:schemeClr val="accent2"/>
            </a:solidFill>
            <a:ln>
              <a:noFill/>
            </a:ln>
            <a:effectLst/>
          </c:spPr>
          <c:invertIfNegative val="0"/>
          <c:cat>
            <c:strRef>
              <c:f>Hoja2!$B$23:$E$23</c:f>
              <c:strCache>
                <c:ptCount val="4"/>
                <c:pt idx="0">
                  <c:v>TUTOR 1 SED</c:v>
                </c:pt>
                <c:pt idx="1">
                  <c:v>TUTOR 2 SED</c:v>
                </c:pt>
                <c:pt idx="2">
                  <c:v>TUTOR 3 SED</c:v>
                </c:pt>
                <c:pt idx="3">
                  <c:v>TUTOR 4</c:v>
                </c:pt>
              </c:strCache>
            </c:strRef>
          </c:cat>
          <c:val>
            <c:numRef>
              <c:f>Hoja2!$B$25:$E$25</c:f>
              <c:numCache>
                <c:formatCode>General</c:formatCode>
                <c:ptCount val="4"/>
                <c:pt idx="0">
                  <c:v>3</c:v>
                </c:pt>
                <c:pt idx="1">
                  <c:v>5</c:v>
                </c:pt>
                <c:pt idx="2">
                  <c:v>3</c:v>
                </c:pt>
                <c:pt idx="3">
                  <c:v>1</c:v>
                </c:pt>
              </c:numCache>
            </c:numRef>
          </c:val>
          <c:extLst xmlns:c16r2="http://schemas.microsoft.com/office/drawing/2015/06/chart">
            <c:ext xmlns:c16="http://schemas.microsoft.com/office/drawing/2014/chart" uri="{C3380CC4-5D6E-409C-BE32-E72D297353CC}">
              <c16:uniqueId val="{00000001-C89E-465D-9405-43248FA595FA}"/>
            </c:ext>
          </c:extLst>
        </c:ser>
        <c:dLbls>
          <c:showLegendKey val="0"/>
          <c:showVal val="0"/>
          <c:showCatName val="0"/>
          <c:showSerName val="0"/>
          <c:showPercent val="0"/>
          <c:showBubbleSize val="0"/>
        </c:dLbls>
        <c:gapWidth val="150"/>
        <c:overlap val="100"/>
        <c:axId val="123276288"/>
        <c:axId val="123278080"/>
      </c:barChart>
      <c:catAx>
        <c:axId val="12327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s-ES"/>
          </a:p>
        </c:txPr>
        <c:crossAx val="123278080"/>
        <c:crosses val="autoZero"/>
        <c:auto val="1"/>
        <c:lblAlgn val="ctr"/>
        <c:lblOffset val="100"/>
        <c:noMultiLvlLbl val="0"/>
      </c:catAx>
      <c:valAx>
        <c:axId val="1232780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232762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5.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‹Nº›</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517201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d31613f8a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2d31613f8a0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g2d31613f8a0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64;p2:notes"/>
          <p:cNvSpPr txBox="1">
            <a:spLocks noGrp="1" noChangeArrowheads="1"/>
          </p:cNvSpPr>
          <p:nvPr>
            <p:ph type="body" idx="1"/>
          </p:nvPr>
        </p:nvSpPr>
        <p:spPr/>
        <p:txBody>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7432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32004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6576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41148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eaLnBrk="1" hangingPunct="1">
              <a:buSzPts val="1400"/>
            </a:pPr>
            <a:endParaRPr lang="es-ES" sz="1200"/>
          </a:p>
        </p:txBody>
      </p:sp>
      <p:sp>
        <p:nvSpPr>
          <p:cNvPr id="12290" name="Google Shape;65;p2:notes"/>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Google Shape;70;p3:notes"/>
          <p:cNvSpPr txBox="1">
            <a:spLocks noGrp="1" noChangeArrowheads="1"/>
          </p:cNvSpPr>
          <p:nvPr>
            <p:ph type="body" idx="1"/>
          </p:nvPr>
        </p:nvSpPr>
        <p:spPr/>
        <p:txBody>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7432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32004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6576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41148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eaLnBrk="1" hangingPunct="1">
              <a:buSzPts val="1400"/>
            </a:pPr>
            <a:endParaRPr lang="es-ES" sz="1200"/>
          </a:p>
        </p:txBody>
      </p:sp>
      <p:sp>
        <p:nvSpPr>
          <p:cNvPr id="14338" name="Google Shape;71;p3:notes"/>
          <p:cNvSpPr>
            <a:spLocks noGrp="1" noRot="1" noChangeAspect="1" noTextEdit="1"/>
          </p:cNvSpPr>
          <p:nvPr>
            <p:ph type="sldImg" idx="2"/>
          </p:nvPr>
        </p:nvSpPr>
        <p:spPr>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76;p4:notes"/>
          <p:cNvSpPr txBox="1">
            <a:spLocks noGrp="1" noChangeArrowheads="1"/>
          </p:cNvSpPr>
          <p:nvPr>
            <p:ph type="body" idx="1"/>
          </p:nvPr>
        </p:nvSpPr>
        <p:spPr/>
        <p:txBody>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7432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32004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6576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41148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eaLnBrk="1" hangingPunct="1">
              <a:buSzPts val="1400"/>
            </a:pPr>
            <a:endParaRPr lang="es-ES" sz="1200"/>
          </a:p>
        </p:txBody>
      </p:sp>
      <p:sp>
        <p:nvSpPr>
          <p:cNvPr id="16386" name="Google Shape;77;p4:notes"/>
          <p:cNvSpPr>
            <a:spLocks noGrp="1" noRot="1" noChangeAspect="1" noTextEdit="1"/>
          </p:cNvSpPr>
          <p:nvPr>
            <p:ph type="sldImg" idx="2"/>
          </p:nvPr>
        </p:nvSpPr>
        <p:spPr>
          <a:noFill/>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Marcador de imagen de diapositiva 1">
            <a:extLst>
              <a:ext uri="{FF2B5EF4-FFF2-40B4-BE49-F238E27FC236}">
                <a16:creationId xmlns:a16="http://schemas.microsoft.com/office/drawing/2014/main" xmlns="" id="{BCD9123F-F5CE-CF14-236A-3EEEEC9BBA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Marcador de notas 2">
            <a:extLst>
              <a:ext uri="{FF2B5EF4-FFF2-40B4-BE49-F238E27FC236}">
                <a16:creationId xmlns:a16="http://schemas.microsoft.com/office/drawing/2014/main" xmlns="" id="{C098B2CB-FE3E-F26B-7948-704A06AC6295}"/>
              </a:ext>
            </a:extLst>
          </p:cNvPr>
          <p:cNvSpPr>
            <a:spLocks noGrp="1" noChangeArrowheads="1"/>
          </p:cNvSpPr>
          <p:nvPr>
            <p:ph type="body" idx="1"/>
          </p:nvPr>
        </p:nvSpPr>
        <p:spPr bwMode="auto"/>
        <p:txBody>
          <a:bodyPr wrap="square" numCol="1" anchor="t" anchorCtr="0" compatLnSpc="1">
            <a:prstTxWarp prst="textNoShape">
              <a:avLst/>
            </a:prstTxWarp>
          </a:bodyPr>
          <a:lstStyle/>
          <a:p>
            <a:pPr algn="just">
              <a:lnSpc>
                <a:spcPct val="107000"/>
              </a:lnSpc>
              <a:spcAft>
                <a:spcPts val="800"/>
              </a:spcAft>
              <a:defRPr/>
            </a:pPr>
            <a:r>
              <a:rPr lang="es-CO" sz="1800" b="1" dirty="0">
                <a:ea typeface="Calibri" panose="020F0502020204030204" pitchFamily="34" charset="0"/>
                <a:cs typeface="Times New Roman" panose="02020603050405020304" pitchFamily="18" charset="0"/>
              </a:rPr>
              <a:t>Diapositiva 1. </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Esquema general de encuadre: Invitación a profundizar sobre el tema.</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La definición de la justicia transicional no es exhaustiva, pero recalca aspectos relevantes, sobre todo en tema de derechos. La justicia transicional se refiere a cómo las sociedades responden al legado de abusos masivos y graves violaciones a los derechos humanos.</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La búsqueda o el esclarecimiento de la verdad es uno de los mecanismos que acuerdan las sociedades para saldar deficiencias de la justicia en entornos de cambios sociales y de inestabilidad política. </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Los orígenes de la justicia transicional moderna se remontan a la Primera Guerra Mundial. Sin embargo, la justicia transicional comienza a ser entendida como extraordinaria e internacional en el período de la posguerra después de 1945 . A través de su símbolo más reconocido —los juicios de Núremberg conducidos por los aliados—10, esta refleja el triunfo de la justicia transicional dentro del esquema del derecho internacional. Sin embargo, este desarrollo no perduró, debido a su asociación con las condiciones políticas excepcionales del período de la posguerra: la menoscabada soberanía de Alemania sentó esfuerzos internacionales en favor de reconstrucciones nacionales.</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La segunda fase o fase de la posguerra fría se asocia con la ola de transiciones hacia la democracia y modernización que se agudizó en 1989. La forma de justicia transicional que de hecho emerge está asociada con el ascenso de la idea de la reconstrucción nacional en el marco de procesos de descolonización, democratización e independencia.</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Hacia finales del siglo XX emerge la tercera fase o estado estable de la justicia transicional. La política mundial se caracterizó por una aceleración en la resolución de conflictos y un persistente discurso por la justicia en el mundo del derecho y en la sociedad. La justicia transicional se traslada desde la excepción de la norma, para convertirse en un paradigma del Derecho Internacional y del Estado de derecho.</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Los mecanismos extrajudiciales, como las comisiones de la verdad, no son los fines, sino los derechos. Hay un fetichismo por los medios. No hay recetas, se aprovechan oportunidades para realizar y cumplir derechos. No hay secuencia lógica de mecanismos, ni tampoco de realización de derechos, sino de coyunturas que hacen posible que cada caso aborde la justicia transicional a su manera. Por ende, no hay un único enfoque o modo de satisfacer el derecho a la verdad, pero sí hay unos estándares mínimos: que las víctimas sepan quiénes cometieron los crímenes, cómo, cuándo y dónde los cometieron, por qué lo hicieron y en dónde están las víctimas de desaparecidas.</a:t>
            </a:r>
            <a:endParaRPr lang="es-CO" sz="1800" dirty="0">
              <a:ea typeface="Calibri" panose="020F0502020204030204" pitchFamily="34" charset="0"/>
              <a:cs typeface="Times New Roman" panose="02020603050405020304" pitchFamily="18" charset="0"/>
            </a:endParaRPr>
          </a:p>
          <a:p>
            <a:pPr>
              <a:defRPr/>
            </a:pPr>
            <a:endParaRPr lang="es-CO" altLang="es-CO" dirty="0">
              <a:solidFill>
                <a:srgbClr val="4A4A4A"/>
              </a:solidFill>
              <a:latin typeface="Roboto" panose="02000000000000000000" pitchFamily="2" charset="0"/>
            </a:endParaRPr>
          </a:p>
        </p:txBody>
      </p:sp>
      <p:sp>
        <p:nvSpPr>
          <p:cNvPr id="95236" name="Marcador de número de diapositiva 3">
            <a:extLst>
              <a:ext uri="{FF2B5EF4-FFF2-40B4-BE49-F238E27FC236}">
                <a16:creationId xmlns:a16="http://schemas.microsoft.com/office/drawing/2014/main" xmlns="" id="{821B3871-84F0-8F83-221B-B47239CB97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C603AB8-3D8E-4A7A-AE7A-6F261CF64C14}" type="slidenum">
              <a:rPr lang="es-CO" altLang="es-CO" smtClean="0">
                <a:solidFill>
                  <a:srgbClr val="000000"/>
                </a:solidFill>
              </a:rPr>
              <a:pPr/>
              <a:t>5</a:t>
            </a:fld>
            <a:endParaRPr lang="es-CO" altLang="es-CO">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Marcador de imagen de diapositiva 1">
            <a:extLst>
              <a:ext uri="{FF2B5EF4-FFF2-40B4-BE49-F238E27FC236}">
                <a16:creationId xmlns:a16="http://schemas.microsoft.com/office/drawing/2014/main" xmlns="" id="{BCD9123F-F5CE-CF14-236A-3EEEEC9BBA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Marcador de notas 2">
            <a:extLst>
              <a:ext uri="{FF2B5EF4-FFF2-40B4-BE49-F238E27FC236}">
                <a16:creationId xmlns:a16="http://schemas.microsoft.com/office/drawing/2014/main" xmlns="" id="{C098B2CB-FE3E-F26B-7948-704A06AC6295}"/>
              </a:ext>
            </a:extLst>
          </p:cNvPr>
          <p:cNvSpPr>
            <a:spLocks noGrp="1" noChangeArrowheads="1"/>
          </p:cNvSpPr>
          <p:nvPr>
            <p:ph type="body" idx="1"/>
          </p:nvPr>
        </p:nvSpPr>
        <p:spPr bwMode="auto"/>
        <p:txBody>
          <a:bodyPr wrap="square" numCol="1" anchor="t" anchorCtr="0" compatLnSpc="1">
            <a:prstTxWarp prst="textNoShape">
              <a:avLst/>
            </a:prstTxWarp>
          </a:bodyPr>
          <a:lstStyle/>
          <a:p>
            <a:pPr algn="just">
              <a:lnSpc>
                <a:spcPct val="107000"/>
              </a:lnSpc>
              <a:spcAft>
                <a:spcPts val="800"/>
              </a:spcAft>
              <a:defRPr/>
            </a:pPr>
            <a:r>
              <a:rPr lang="es-CO" sz="1800" b="1" dirty="0">
                <a:ea typeface="Calibri" panose="020F0502020204030204" pitchFamily="34" charset="0"/>
                <a:cs typeface="Times New Roman" panose="02020603050405020304" pitchFamily="18" charset="0"/>
              </a:rPr>
              <a:t>Diapositiva 1. </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Esquema general de encuadre: Invitación a profundizar sobre el tema.</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La definición de la justicia transicional no es exhaustiva, pero recalca aspectos relevantes, sobre todo en tema de derechos. La justicia transicional se refiere a cómo las sociedades responden al legado de abusos masivos y graves violaciones a los derechos humanos.</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La búsqueda o el esclarecimiento de la verdad es uno de los mecanismos que acuerdan las sociedades para saldar deficiencias de la justicia en entornos de cambios sociales y de inestabilidad política. </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Los orígenes de la justicia transicional moderna se remontan a la Primera Guerra Mundial. Sin embargo, la justicia transicional comienza a ser entendida como extraordinaria e internacional en el período de la posguerra después de 1945 . A través de su símbolo más reconocido —los juicios de Núremberg conducidos por los aliados—10, esta refleja el triunfo de la justicia transicional dentro del esquema del derecho internacional. Sin embargo, este desarrollo no perduró, debido a su asociación con las condiciones políticas excepcionales del período de la posguerra: la menoscabada soberanía de Alemania sentó esfuerzos internacionales en favor de reconstrucciones nacionales.</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La segunda fase o fase de la posguerra fría se asocia con la ola de transiciones hacia la democracia y modernización que se agudizó en 1989. La forma de justicia transicional que de hecho emerge está asociada con el ascenso de la idea de la reconstrucción nacional en el marco de procesos de descolonización, democratización e independencia.</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Hacia finales del siglo XX emerge la tercera fase o estado estable de la justicia transicional. La política mundial se caracterizó por una aceleración en la resolución de conflictos y un persistente discurso por la justicia en el mundo del derecho y en la sociedad. La justicia transicional se traslada desde la excepción de la norma, para convertirse en un paradigma del Derecho Internacional y del Estado de derecho.</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Los mecanismos extrajudiciales, como las comisiones de la verdad, no son los fines, sino los derechos. Hay un fetichismo por los medios. No hay recetas, se aprovechan oportunidades para realizar y cumplir derechos. No hay secuencia lógica de mecanismos, ni tampoco de realización de derechos, sino de coyunturas que hacen posible que cada caso aborde la justicia transicional a su manera. Por ende, no hay un único enfoque o modo de satisfacer el derecho a la verdad, pero sí hay unos estándares mínimos: que las víctimas sepan quiénes cometieron los crímenes, cómo, cuándo y dónde los cometieron, por qué lo hicieron y en dónde están las víctimas de desaparecidas.</a:t>
            </a:r>
            <a:endParaRPr lang="es-CO" sz="1800" dirty="0">
              <a:ea typeface="Calibri" panose="020F0502020204030204" pitchFamily="34" charset="0"/>
              <a:cs typeface="Times New Roman" panose="02020603050405020304" pitchFamily="18" charset="0"/>
            </a:endParaRPr>
          </a:p>
          <a:p>
            <a:pPr>
              <a:defRPr/>
            </a:pPr>
            <a:endParaRPr lang="es-CO" altLang="es-CO" dirty="0">
              <a:solidFill>
                <a:srgbClr val="4A4A4A"/>
              </a:solidFill>
              <a:latin typeface="Roboto" panose="02000000000000000000" pitchFamily="2" charset="0"/>
            </a:endParaRPr>
          </a:p>
        </p:txBody>
      </p:sp>
      <p:sp>
        <p:nvSpPr>
          <p:cNvPr id="95236" name="Marcador de número de diapositiva 3">
            <a:extLst>
              <a:ext uri="{FF2B5EF4-FFF2-40B4-BE49-F238E27FC236}">
                <a16:creationId xmlns:a16="http://schemas.microsoft.com/office/drawing/2014/main" xmlns="" id="{821B3871-84F0-8F83-221B-B47239CB97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C603AB8-3D8E-4A7A-AE7A-6F261CF64C14}" type="slidenum">
              <a:rPr lang="es-CO" altLang="es-CO" smtClean="0">
                <a:solidFill>
                  <a:srgbClr val="000000"/>
                </a:solidFill>
              </a:rPr>
              <a:pPr/>
              <a:t>6</a:t>
            </a:fld>
            <a:endParaRPr lang="es-CO" altLang="es-CO">
              <a:solidFill>
                <a:srgbClr val="000000"/>
              </a:solidFill>
            </a:endParaRPr>
          </a:p>
        </p:txBody>
      </p:sp>
    </p:spTree>
    <p:extLst>
      <p:ext uri="{BB962C8B-B14F-4D97-AF65-F5344CB8AC3E}">
        <p14:creationId xmlns:p14="http://schemas.microsoft.com/office/powerpoint/2010/main" val="148683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Marcador de imagen de diapositiva 1">
            <a:extLst>
              <a:ext uri="{FF2B5EF4-FFF2-40B4-BE49-F238E27FC236}">
                <a16:creationId xmlns:a16="http://schemas.microsoft.com/office/drawing/2014/main" xmlns="" id="{BCD9123F-F5CE-CF14-236A-3EEEEC9BBA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Marcador de notas 2">
            <a:extLst>
              <a:ext uri="{FF2B5EF4-FFF2-40B4-BE49-F238E27FC236}">
                <a16:creationId xmlns:a16="http://schemas.microsoft.com/office/drawing/2014/main" xmlns="" id="{C098B2CB-FE3E-F26B-7948-704A06AC6295}"/>
              </a:ext>
            </a:extLst>
          </p:cNvPr>
          <p:cNvSpPr>
            <a:spLocks noGrp="1" noChangeArrowheads="1"/>
          </p:cNvSpPr>
          <p:nvPr>
            <p:ph type="body" idx="1"/>
          </p:nvPr>
        </p:nvSpPr>
        <p:spPr bwMode="auto"/>
        <p:txBody>
          <a:bodyPr wrap="square" numCol="1" anchor="t" anchorCtr="0" compatLnSpc="1">
            <a:prstTxWarp prst="textNoShape">
              <a:avLst/>
            </a:prstTxWarp>
          </a:bodyPr>
          <a:lstStyle/>
          <a:p>
            <a:pPr algn="just">
              <a:lnSpc>
                <a:spcPct val="107000"/>
              </a:lnSpc>
              <a:spcAft>
                <a:spcPts val="800"/>
              </a:spcAft>
              <a:defRPr/>
            </a:pPr>
            <a:r>
              <a:rPr lang="es-CO" sz="1800" b="1" dirty="0">
                <a:ea typeface="Calibri" panose="020F0502020204030204" pitchFamily="34" charset="0"/>
                <a:cs typeface="Times New Roman" panose="02020603050405020304" pitchFamily="18" charset="0"/>
              </a:rPr>
              <a:t>Diapositiva 1. </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Esquema general de encuadre: Invitación a profundizar sobre el tema.</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La definición de la justicia transicional no es exhaustiva, pero recalca aspectos relevantes, sobre todo en tema de derechos. La justicia transicional se refiere a cómo las sociedades responden al legado de abusos masivos y graves violaciones a los derechos humanos.</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La búsqueda o el esclarecimiento de la verdad es uno de los mecanismos que acuerdan las sociedades para saldar deficiencias de la justicia en entornos de cambios sociales y de inestabilidad política. </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Los orígenes de la justicia transicional moderna se remontan a la Primera Guerra Mundial. Sin embargo, la justicia transicional comienza a ser entendida como extraordinaria e internacional en el período de la posguerra después de 1945 . A través de su símbolo más reconocido —los juicios de Núremberg conducidos por los aliados—10, esta refleja el triunfo de la justicia transicional dentro del esquema del derecho internacional. Sin embargo, este desarrollo no perduró, debido a su asociación con las condiciones políticas excepcionales del período de la posguerra: la menoscabada soberanía de Alemania sentó esfuerzos internacionales en favor de reconstrucciones nacionales.</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La segunda fase o fase de la posguerra fría se asocia con la ola de transiciones hacia la democracia y modernización que se agudizó en 1989. La forma de justicia transicional que de hecho emerge está asociada con el ascenso de la idea de la reconstrucción nacional en el marco de procesos de descolonización, democratización e independencia.</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Hacia finales del siglo XX emerge la tercera fase o estado estable de la justicia transicional. La política mundial se caracterizó por una aceleración en la resolución de conflictos y un persistente discurso por la justicia en el mundo del derecho y en la sociedad. La justicia transicional se traslada desde la excepción de la norma, para convertirse en un paradigma del Derecho Internacional y del Estado de derecho.</a:t>
            </a:r>
            <a:endParaRPr lang="es-CO" sz="18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defRPr/>
            </a:pPr>
            <a:r>
              <a:rPr lang="es-MX" sz="1800" dirty="0">
                <a:ea typeface="Calibri" panose="020F0502020204030204" pitchFamily="34" charset="0"/>
                <a:cs typeface="Times New Roman" panose="02020603050405020304" pitchFamily="18" charset="0"/>
              </a:rPr>
              <a:t>Los mecanismos extrajudiciales, como las comisiones de la verdad, no son los fines, sino los derechos. Hay un fetichismo por los medios. No hay recetas, se aprovechan oportunidades para realizar y cumplir derechos. No hay secuencia lógica de mecanismos, ni tampoco de realización de derechos, sino de coyunturas que hacen posible que cada caso aborde la justicia transicional a su manera. Por ende, no hay un único enfoque o modo de satisfacer el derecho a la verdad, pero sí hay unos estándares mínimos: que las víctimas sepan quiénes cometieron los crímenes, cómo, cuándo y dónde los cometieron, por qué lo hicieron y en dónde están las víctimas de desaparecidas.</a:t>
            </a:r>
            <a:endParaRPr lang="es-CO" sz="1800" dirty="0">
              <a:ea typeface="Calibri" panose="020F0502020204030204" pitchFamily="34" charset="0"/>
              <a:cs typeface="Times New Roman" panose="02020603050405020304" pitchFamily="18" charset="0"/>
            </a:endParaRPr>
          </a:p>
          <a:p>
            <a:pPr>
              <a:defRPr/>
            </a:pPr>
            <a:endParaRPr lang="es-CO" altLang="es-CO" dirty="0">
              <a:solidFill>
                <a:srgbClr val="4A4A4A"/>
              </a:solidFill>
              <a:latin typeface="Roboto" panose="02000000000000000000" pitchFamily="2" charset="0"/>
            </a:endParaRPr>
          </a:p>
        </p:txBody>
      </p:sp>
      <p:sp>
        <p:nvSpPr>
          <p:cNvPr id="95236" name="Marcador de número de diapositiva 3">
            <a:extLst>
              <a:ext uri="{FF2B5EF4-FFF2-40B4-BE49-F238E27FC236}">
                <a16:creationId xmlns:a16="http://schemas.microsoft.com/office/drawing/2014/main" xmlns="" id="{821B3871-84F0-8F83-221B-B47239CB97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C603AB8-3D8E-4A7A-AE7A-6F261CF64C14}" type="slidenum">
              <a:rPr lang="es-CO" altLang="es-CO" smtClean="0">
                <a:solidFill>
                  <a:srgbClr val="000000"/>
                </a:solidFill>
              </a:rPr>
              <a:pPr/>
              <a:t>8</a:t>
            </a:fld>
            <a:endParaRPr lang="es-CO" altLang="es-CO">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76;p4:notes"/>
          <p:cNvSpPr txBox="1">
            <a:spLocks noGrp="1" noChangeArrowheads="1"/>
          </p:cNvSpPr>
          <p:nvPr>
            <p:ph type="body" idx="1"/>
          </p:nvPr>
        </p:nvSpPr>
        <p:spPr/>
        <p:txBody>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7432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32004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6576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41148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eaLnBrk="1" hangingPunct="1">
              <a:buSzPts val="1400"/>
            </a:pPr>
            <a:endParaRPr lang="es-ES" sz="1200"/>
          </a:p>
        </p:txBody>
      </p:sp>
      <p:sp>
        <p:nvSpPr>
          <p:cNvPr id="16386" name="Google Shape;77;p4:notes"/>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5"/>
        <p:cNvGrpSpPr/>
        <p:nvPr/>
      </p:nvGrpSpPr>
      <p:grpSpPr>
        <a:xfrm>
          <a:off x="0" y="0"/>
          <a:ext cx="0" cy="0"/>
          <a:chOff x="0" y="0"/>
          <a:chExt cx="0" cy="0"/>
        </a:xfrm>
      </p:grpSpPr>
      <p:pic>
        <p:nvPicPr>
          <p:cNvPr id="16" name="Google Shape;16;p6"/>
          <p:cNvPicPr preferRelativeResize="0"/>
          <p:nvPr/>
        </p:nvPicPr>
        <p:blipFill rotWithShape="1">
          <a:blip r:embed="rId2">
            <a:alphaModFix/>
          </a:blip>
          <a:srcRect/>
          <a:stretch/>
        </p:blipFill>
        <p:spPr>
          <a:xfrm>
            <a:off x="-26482" y="889687"/>
            <a:ext cx="12266704" cy="6972470"/>
          </a:xfrm>
          <a:prstGeom prst="rect">
            <a:avLst/>
          </a:prstGeom>
          <a:noFill/>
          <a:ln>
            <a:noFill/>
          </a:ln>
        </p:spPr>
      </p:pic>
      <p:sp>
        <p:nvSpPr>
          <p:cNvPr id="17" name="Google Shape;1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F4F14"/>
              </a:buClr>
              <a:buSzPts val="4400"/>
              <a:buFont typeface="Verdana"/>
              <a:buNone/>
              <a:defRPr>
                <a:solidFill>
                  <a:srgbClr val="BF4F14"/>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1">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35211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sp>
        <p:nvSpPr>
          <p:cNvPr id="10" name="Marcador de texto 9"/>
          <p:cNvSpPr>
            <a:spLocks noGrp="1"/>
          </p:cNvSpPr>
          <p:nvPr>
            <p:ph type="body" sz="quarter" idx="13"/>
          </p:nvPr>
        </p:nvSpPr>
        <p:spPr>
          <a:xfrm>
            <a:off x="1152932" y="579958"/>
            <a:ext cx="3799073" cy="296241"/>
          </a:xfrm>
        </p:spPr>
        <p:txBody>
          <a:bodyPr>
            <a:noAutofit/>
          </a:bodyPr>
          <a:lstStyle>
            <a:lvl1pPr marL="0" indent="0">
              <a:buNone/>
              <a:defRPr sz="1314" b="0" i="0">
                <a:solidFill>
                  <a:schemeClr val="bg1">
                    <a:lumMod val="50000"/>
                  </a:schemeClr>
                </a:solidFill>
                <a:latin typeface="Montserrat" pitchFamily="2" charset="77"/>
              </a:defRPr>
            </a:lvl1pPr>
          </a:lstStyle>
          <a:p>
            <a:pPr lvl="0"/>
            <a:r>
              <a:rPr lang="en-US"/>
              <a:t>Edit Master text styles</a:t>
            </a:r>
          </a:p>
        </p:txBody>
      </p:sp>
      <p:sp>
        <p:nvSpPr>
          <p:cNvPr id="2" name="Title 1"/>
          <p:cNvSpPr>
            <a:spLocks noGrp="1"/>
          </p:cNvSpPr>
          <p:nvPr>
            <p:ph type="title"/>
          </p:nvPr>
        </p:nvSpPr>
        <p:spPr>
          <a:xfrm>
            <a:off x="1526194" y="1628563"/>
            <a:ext cx="9821256" cy="950912"/>
          </a:xfrm>
        </p:spPr>
        <p:txBody>
          <a:bodyPr anchor="b"/>
          <a:lstStyle>
            <a:lvl1pPr>
              <a:defRPr sz="3679" b="1" i="0">
                <a:latin typeface="Montserrat" pitchFamily="2" charset="77"/>
              </a:defRPr>
            </a:lvl1pPr>
          </a:lstStyle>
          <a:p>
            <a:r>
              <a:rPr lang="en-US"/>
              <a:t>Click to edit Master title style</a:t>
            </a:r>
            <a:endParaRPr lang="en-US" dirty="0"/>
          </a:p>
        </p:txBody>
      </p:sp>
      <p:sp>
        <p:nvSpPr>
          <p:cNvPr id="3" name="Text Placeholder 2"/>
          <p:cNvSpPr>
            <a:spLocks noGrp="1"/>
          </p:cNvSpPr>
          <p:nvPr>
            <p:ph type="body" idx="1"/>
          </p:nvPr>
        </p:nvSpPr>
        <p:spPr>
          <a:xfrm>
            <a:off x="2321760" y="3295512"/>
            <a:ext cx="4114801" cy="2224441"/>
          </a:xfrm>
        </p:spPr>
        <p:txBody>
          <a:bodyPr>
            <a:noAutofit/>
          </a:bodyPr>
          <a:lstStyle>
            <a:lvl1pPr marL="0" indent="0">
              <a:lnSpc>
                <a:spcPts val="2891"/>
              </a:lnSpc>
              <a:buNone/>
              <a:defRPr sz="1839" b="1" i="0">
                <a:solidFill>
                  <a:schemeClr val="tx1"/>
                </a:solidFill>
                <a:latin typeface="Montserrat" pitchFamily="2" charset="77"/>
              </a:defRPr>
            </a:lvl1pPr>
            <a:lvl2pPr marL="457204" indent="0">
              <a:buNone/>
              <a:defRPr sz="2000">
                <a:solidFill>
                  <a:schemeClr val="tx1">
                    <a:tint val="75000"/>
                  </a:schemeClr>
                </a:solidFill>
              </a:defRPr>
            </a:lvl2pPr>
            <a:lvl3pPr marL="914409" indent="0">
              <a:buNone/>
              <a:defRPr sz="1800">
                <a:solidFill>
                  <a:schemeClr val="tx1">
                    <a:tint val="75000"/>
                  </a:schemeClr>
                </a:solidFill>
              </a:defRPr>
            </a:lvl3pPr>
            <a:lvl4pPr marL="1371613" indent="0">
              <a:buNone/>
              <a:defRPr sz="1600">
                <a:solidFill>
                  <a:schemeClr val="tx1">
                    <a:tint val="75000"/>
                  </a:schemeClr>
                </a:solidFill>
              </a:defRPr>
            </a:lvl4pPr>
            <a:lvl5pPr marL="1828817" indent="0">
              <a:buNone/>
              <a:defRPr sz="1600">
                <a:solidFill>
                  <a:schemeClr val="tx1">
                    <a:tint val="75000"/>
                  </a:schemeClr>
                </a:solidFill>
              </a:defRPr>
            </a:lvl5pPr>
            <a:lvl6pPr marL="2286022" indent="0">
              <a:buNone/>
              <a:defRPr sz="1600">
                <a:solidFill>
                  <a:schemeClr val="tx1">
                    <a:tint val="75000"/>
                  </a:schemeClr>
                </a:solidFill>
              </a:defRPr>
            </a:lvl6pPr>
            <a:lvl7pPr marL="2743226" indent="0">
              <a:buNone/>
              <a:defRPr sz="1600">
                <a:solidFill>
                  <a:schemeClr val="tx1">
                    <a:tint val="75000"/>
                  </a:schemeClr>
                </a:solidFill>
              </a:defRPr>
            </a:lvl7pPr>
            <a:lvl8pPr marL="3200429" indent="0">
              <a:buNone/>
              <a:defRPr sz="1600">
                <a:solidFill>
                  <a:schemeClr val="tx1">
                    <a:tint val="75000"/>
                  </a:schemeClr>
                </a:solidFill>
              </a:defRPr>
            </a:lvl8pPr>
            <a:lvl9pPr marL="3657634"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2" name="Marcador de texto 11"/>
          <p:cNvSpPr>
            <a:spLocks noGrp="1"/>
          </p:cNvSpPr>
          <p:nvPr>
            <p:ph type="body" sz="quarter" idx="14"/>
          </p:nvPr>
        </p:nvSpPr>
        <p:spPr>
          <a:xfrm>
            <a:off x="6656061" y="3295512"/>
            <a:ext cx="3881832" cy="2192141"/>
          </a:xfrm>
        </p:spPr>
        <p:txBody>
          <a:bodyPr/>
          <a:lstStyle>
            <a:lvl1pPr marL="0" indent="0">
              <a:lnSpc>
                <a:spcPts val="2891"/>
              </a:lnSpc>
              <a:buNone/>
              <a:defRPr sz="1839" b="1" i="0">
                <a:solidFill>
                  <a:schemeClr val="tx1"/>
                </a:solidFill>
                <a:latin typeface="Montserrat" pitchFamily="2" charset="77"/>
              </a:defRPr>
            </a:lvl1pPr>
          </a:lstStyle>
          <a:p>
            <a:pPr lvl="0"/>
            <a:r>
              <a:rPr lang="en-US"/>
              <a:t>Edit Master text styles</a:t>
            </a:r>
          </a:p>
          <a:p>
            <a:pPr lvl="1"/>
            <a:r>
              <a:rPr lang="en-US"/>
              <a:t>Second level</a:t>
            </a:r>
          </a:p>
          <a:p>
            <a:pPr lvl="2"/>
            <a:r>
              <a:rPr lang="en-US"/>
              <a:t>Third level</a:t>
            </a:r>
          </a:p>
          <a:p>
            <a:pPr lvl="3"/>
            <a:r>
              <a:rPr lang="en-US"/>
              <a:t>Fourth level</a:t>
            </a:r>
          </a:p>
        </p:txBody>
      </p:sp>
      <p:sp>
        <p:nvSpPr>
          <p:cNvPr id="4" name="Marcador de fecha 3">
            <a:extLst>
              <a:ext uri="{FF2B5EF4-FFF2-40B4-BE49-F238E27FC236}">
                <a16:creationId xmlns:a16="http://schemas.microsoft.com/office/drawing/2014/main" xmlns="" id="{927078D7-2D9A-EF3C-BF55-99A729E21E21}"/>
              </a:ext>
            </a:extLst>
          </p:cNvPr>
          <p:cNvSpPr>
            <a:spLocks noGrp="1"/>
          </p:cNvSpPr>
          <p:nvPr>
            <p:ph type="dt" sz="half" idx="15"/>
          </p:nvPr>
        </p:nvSpPr>
        <p:spPr/>
        <p:txBody>
          <a:bodyPr/>
          <a:lstStyle>
            <a:lvl1pPr>
              <a:defRPr/>
            </a:lvl1pPr>
          </a:lstStyle>
          <a:p>
            <a:pPr>
              <a:defRPr/>
            </a:pPr>
            <a:fld id="{223B14D1-C9A8-4492-803B-519410501433}" type="datetime1">
              <a:rPr lang="es-CO"/>
              <a:pPr>
                <a:defRPr/>
              </a:pPr>
              <a:t>01/11/2024</a:t>
            </a:fld>
            <a:endParaRPr lang="es-ES"/>
          </a:p>
        </p:txBody>
      </p:sp>
      <p:sp>
        <p:nvSpPr>
          <p:cNvPr id="5" name="Marcador de pie de página 4">
            <a:extLst>
              <a:ext uri="{FF2B5EF4-FFF2-40B4-BE49-F238E27FC236}">
                <a16:creationId xmlns:a16="http://schemas.microsoft.com/office/drawing/2014/main" xmlns="" id="{EA683529-6B87-D72B-D335-15F71EAAA693}"/>
              </a:ext>
            </a:extLst>
          </p:cNvPr>
          <p:cNvSpPr>
            <a:spLocks noGrp="1"/>
          </p:cNvSpPr>
          <p:nvPr>
            <p:ph type="ftr" sz="quarter" idx="16"/>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xmlns="" id="{47FAA22C-AA7C-29FD-F6D8-128E83B7A464}"/>
              </a:ext>
            </a:extLst>
          </p:cNvPr>
          <p:cNvSpPr>
            <a:spLocks noGrp="1"/>
          </p:cNvSpPr>
          <p:nvPr>
            <p:ph type="sldNum" sz="quarter" idx="17"/>
          </p:nvPr>
        </p:nvSpPr>
        <p:spPr/>
        <p:txBody>
          <a:bodyPr/>
          <a:lstStyle>
            <a:lvl1pPr>
              <a:defRPr/>
            </a:lvl1pPr>
          </a:lstStyle>
          <a:p>
            <a:pPr>
              <a:defRPr/>
            </a:pPr>
            <a:fld id="{37D1DBB4-784C-4604-BEEF-1C0CD0ACC234}" type="slidenum">
              <a:rPr lang="es-ES" altLang="es-CO"/>
              <a:pPr>
                <a:defRPr/>
              </a:pPr>
              <a:t>‹Nº›</a:t>
            </a:fld>
            <a:endParaRPr lang="es-ES" altLang="es-CO"/>
          </a:p>
        </p:txBody>
      </p:sp>
    </p:spTree>
    <p:extLst>
      <p:ext uri="{BB962C8B-B14F-4D97-AF65-F5344CB8AC3E}">
        <p14:creationId xmlns:p14="http://schemas.microsoft.com/office/powerpoint/2010/main" val="379972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5"/>
        <p:cNvGrpSpPr/>
        <p:nvPr/>
      </p:nvGrpSpPr>
      <p:grpSpPr>
        <a:xfrm>
          <a:off x="0" y="0"/>
          <a:ext cx="0" cy="0"/>
          <a:chOff x="0" y="0"/>
          <a:chExt cx="0" cy="0"/>
        </a:xfrm>
      </p:grpSpPr>
      <p:pic>
        <p:nvPicPr>
          <p:cNvPr id="4" name="Google Shape;16;p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889000"/>
            <a:ext cx="12266613"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Google Shape;17;p6"/>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rgbClr val="BF4F14"/>
              </a:buClr>
              <a:buSzPts val="4400"/>
              <a:buFont typeface="Verdana"/>
              <a:buNone/>
              <a:defRPr>
                <a:solidFill>
                  <a:srgbClr val="BF4F14"/>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6"/>
          <p:cNvSpPr txBox="1">
            <a:spLocks noGrp="1"/>
          </p:cNvSpPr>
          <p:nvPr>
            <p:ph type="body" idx="1"/>
          </p:nvPr>
        </p:nvSpPr>
        <p:spPr>
          <a:xfrm>
            <a:off x="838200" y="1825625"/>
            <a:ext cx="10515600" cy="4351338"/>
          </a:xfrm>
          <a:prstGeom prst="rect">
            <a:avLst/>
          </a:prstGeom>
          <a:noFill/>
          <a:ln>
            <a:noFill/>
          </a:ln>
        </p:spPr>
        <p:txBody>
          <a:bodyPr spcFirstLastPara="1">
            <a:normAutofit/>
          </a:bodyPr>
          <a:lstStyle>
            <a:lvl1pPr marL="457200" lvl="0" indent="-406400" algn="l">
              <a:lnSpc>
                <a:spcPct val="90000"/>
              </a:lnSpc>
              <a:spcBef>
                <a:spcPts val="1000"/>
              </a:spcBef>
              <a:spcAft>
                <a:spcPts val="0"/>
              </a:spcAft>
              <a:buClr>
                <a:schemeClr val="dk1"/>
              </a:buClr>
              <a:buSzPts val="2800"/>
              <a:buChar char="•"/>
              <a:defRPr b="1">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 name="Google Shape;19;p6"/>
          <p:cNvSpPr txBox="1">
            <a:spLocks noGrp="1" noChangeArrowheads="1"/>
          </p:cNvSpPr>
          <p:nvPr>
            <p:ph type="dt" idx="10"/>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endParaRPr lang="es-ES"/>
          </a:p>
        </p:txBody>
      </p:sp>
      <p:sp>
        <p:nvSpPr>
          <p:cNvPr id="6" name="Google Shape;20;p6"/>
          <p:cNvSpPr txBox="1">
            <a:spLocks noGrp="1" noChangeArrowheads="1"/>
          </p:cNvSpPr>
          <p:nvPr>
            <p:ph type="ftr" idx="11"/>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endParaRPr lang="es-ES"/>
          </a:p>
        </p:txBody>
      </p:sp>
      <p:sp>
        <p:nvSpPr>
          <p:cNvPr id="7" name="Google Shape;21;p6"/>
          <p:cNvSpPr txBox="1">
            <a:spLocks noGrp="1" noChangeArrowheads="1"/>
          </p:cNvSpPr>
          <p:nvPr>
            <p:ph type="sldNum" idx="12"/>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4572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9144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1371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18288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fld id="{DA850451-E9ED-4C36-B1C8-BC7FF7512C91}" type="slidenum">
              <a:rPr lang="es-CO"/>
              <a:pPr/>
              <a:t>‹Nº›</a:t>
            </a:fld>
            <a:endParaRPr lang="es-ES"/>
          </a:p>
        </p:txBody>
      </p:sp>
    </p:spTree>
    <p:extLst>
      <p:ext uri="{BB962C8B-B14F-4D97-AF65-F5344CB8AC3E}">
        <p14:creationId xmlns:p14="http://schemas.microsoft.com/office/powerpoint/2010/main" val="218592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2"/>
        <p:cNvGrpSpPr/>
        <p:nvPr/>
      </p:nvGrpSpPr>
      <p:grpSpPr>
        <a:xfrm>
          <a:off x="0" y="0"/>
          <a:ext cx="0" cy="0"/>
          <a:chOff x="0" y="0"/>
          <a:chExt cx="0" cy="0"/>
        </a:xfrm>
      </p:grpSpPr>
      <p:pic>
        <p:nvPicPr>
          <p:cNvPr id="3" name="Google Shape;23;p7"/>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899"/>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Google Shape;24;p7"/>
          <p:cNvSpPr txBox="1">
            <a:spLocks noGrp="1"/>
          </p:cNvSpPr>
          <p:nvPr>
            <p:ph type="ctrTitle"/>
          </p:nvPr>
        </p:nvSpPr>
        <p:spPr>
          <a:xfrm>
            <a:off x="838200" y="4466399"/>
            <a:ext cx="7507855" cy="1560393"/>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4400"/>
              <a:buFont typeface="Arial"/>
              <a:buNone/>
              <a:defRPr sz="4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Google Shape;25;p7"/>
          <p:cNvSpPr txBox="1">
            <a:spLocks noGrp="1" noChangeArrowheads="1"/>
          </p:cNvSpPr>
          <p:nvPr>
            <p:ph type="dt" idx="10"/>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endParaRPr lang="es-ES"/>
          </a:p>
        </p:txBody>
      </p:sp>
      <p:sp>
        <p:nvSpPr>
          <p:cNvPr id="5" name="Google Shape;26;p7"/>
          <p:cNvSpPr txBox="1">
            <a:spLocks noGrp="1" noChangeArrowheads="1"/>
          </p:cNvSpPr>
          <p:nvPr>
            <p:ph type="ftr" idx="11"/>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endParaRPr lang="es-ES"/>
          </a:p>
        </p:txBody>
      </p:sp>
      <p:sp>
        <p:nvSpPr>
          <p:cNvPr id="6" name="Google Shape;27;p7"/>
          <p:cNvSpPr txBox="1">
            <a:spLocks noGrp="1" noChangeArrowheads="1"/>
          </p:cNvSpPr>
          <p:nvPr>
            <p:ph type="sldNum" idx="12"/>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4572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9144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1371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18288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fld id="{9E7547FF-A3F3-46B6-B2E7-8D8AA03AAD5D}" type="slidenum">
              <a:rPr lang="es-CO"/>
              <a:pPr/>
              <a:t>‹Nº›</a:t>
            </a:fld>
            <a:endParaRPr lang="es-ES"/>
          </a:p>
        </p:txBody>
      </p:sp>
    </p:spTree>
    <p:extLst>
      <p:ext uri="{BB962C8B-B14F-4D97-AF65-F5344CB8AC3E}">
        <p14:creationId xmlns:p14="http://schemas.microsoft.com/office/powerpoint/2010/main" val="328140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8"/>
        <p:cNvGrpSpPr/>
        <p:nvPr/>
      </p:nvGrpSpPr>
      <p:grpSpPr>
        <a:xfrm>
          <a:off x="0" y="0"/>
          <a:ext cx="0" cy="0"/>
          <a:chOff x="0" y="0"/>
          <a:chExt cx="0" cy="0"/>
        </a:xfrm>
      </p:grpSpPr>
      <p:pic>
        <p:nvPicPr>
          <p:cNvPr id="4" name="Google Shape;32;p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0"/>
            <a:ext cx="6896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29;p8"/>
          <p:cNvSpPr txBox="1">
            <a:spLocks noGrp="1"/>
          </p:cNvSpPr>
          <p:nvPr>
            <p:ph type="title"/>
          </p:nvPr>
        </p:nvSpPr>
        <p:spPr>
          <a:xfrm>
            <a:off x="831850" y="1709738"/>
            <a:ext cx="4231856" cy="2852737"/>
          </a:xfrm>
          <a:prstGeom prst="rect">
            <a:avLst/>
          </a:prstGeom>
          <a:noFill/>
          <a:ln>
            <a:noFill/>
          </a:ln>
        </p:spPr>
        <p:txBody>
          <a:bodyPr spcFirstLastPara="1" anchor="b">
            <a:normAutofit/>
          </a:bodyPr>
          <a:lstStyle>
            <a:lvl1pPr lvl="0" algn="l">
              <a:lnSpc>
                <a:spcPct val="90000"/>
              </a:lnSpc>
              <a:spcBef>
                <a:spcPts val="0"/>
              </a:spcBef>
              <a:spcAft>
                <a:spcPts val="0"/>
              </a:spcAft>
              <a:buClr>
                <a:srgbClr val="BF4F14"/>
              </a:buClr>
              <a:buSzPts val="4000"/>
              <a:buFont typeface="Arial"/>
              <a:buNone/>
              <a:defRPr sz="4000">
                <a:solidFill>
                  <a:srgbClr val="BF4F1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8"/>
          <p:cNvSpPr txBox="1">
            <a:spLocks noGrp="1"/>
          </p:cNvSpPr>
          <p:nvPr>
            <p:ph type="body" idx="1"/>
          </p:nvPr>
        </p:nvSpPr>
        <p:spPr>
          <a:xfrm>
            <a:off x="831850" y="4589463"/>
            <a:ext cx="4114800" cy="1500187"/>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latin typeface="Arial"/>
                <a:ea typeface="Arial"/>
                <a:cs typeface="Arial"/>
                <a:sym typeface="Aria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5" name="Google Shape;31;p8"/>
          <p:cNvSpPr txBox="1">
            <a:spLocks noGrp="1" noChangeArrowheads="1"/>
          </p:cNvSpPr>
          <p:nvPr>
            <p:ph type="sldNum" idx="10"/>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4572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9144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1371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18288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fld id="{7D0C930E-2E81-4291-9967-7ACCB9A46DA4}" type="slidenum">
              <a:rPr lang="es-CO"/>
              <a:pPr/>
              <a:t>‹Nº›</a:t>
            </a:fld>
            <a:endParaRPr lang="es-ES"/>
          </a:p>
        </p:txBody>
      </p:sp>
    </p:spTree>
    <p:extLst>
      <p:ext uri="{BB962C8B-B14F-4D97-AF65-F5344CB8AC3E}">
        <p14:creationId xmlns:p14="http://schemas.microsoft.com/office/powerpoint/2010/main" val="221631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pic>
        <p:nvPicPr>
          <p:cNvPr id="5" name="Google Shape;40;p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2830" b="21933"/>
          <a:stretch>
            <a:fillRect/>
          </a:stretch>
        </p:blipFill>
        <p:spPr bwMode="auto">
          <a:xfrm>
            <a:off x="-38100" y="6572250"/>
            <a:ext cx="1226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rgbClr val="BF4F14"/>
              </a:buClr>
              <a:buSzPts val="4400"/>
              <a:buFont typeface="Arial"/>
              <a:buNone/>
              <a:defRPr>
                <a:solidFill>
                  <a:srgbClr val="BF4F1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 name="Google Shape;37;p9"/>
          <p:cNvSpPr txBox="1">
            <a:spLocks noGrp="1" noChangeArrowheads="1"/>
          </p:cNvSpPr>
          <p:nvPr>
            <p:ph type="dt" idx="10"/>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endParaRPr lang="es-ES"/>
          </a:p>
        </p:txBody>
      </p:sp>
      <p:sp>
        <p:nvSpPr>
          <p:cNvPr id="7" name="Google Shape;38;p9"/>
          <p:cNvSpPr txBox="1">
            <a:spLocks noGrp="1" noChangeArrowheads="1"/>
          </p:cNvSpPr>
          <p:nvPr>
            <p:ph type="ftr" idx="11"/>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endParaRPr lang="es-ES"/>
          </a:p>
        </p:txBody>
      </p:sp>
      <p:sp>
        <p:nvSpPr>
          <p:cNvPr id="8" name="Google Shape;39;p9"/>
          <p:cNvSpPr txBox="1">
            <a:spLocks noGrp="1" noChangeArrowheads="1"/>
          </p:cNvSpPr>
          <p:nvPr>
            <p:ph type="sldNum" idx="12"/>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4572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9144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1371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18288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fld id="{2EE56A94-E848-4047-A5F9-95417582F761}" type="slidenum">
              <a:rPr lang="es-CO"/>
              <a:pPr/>
              <a:t>‹Nº›</a:t>
            </a:fld>
            <a:endParaRPr lang="es-ES"/>
          </a:p>
        </p:txBody>
      </p:sp>
    </p:spTree>
    <p:extLst>
      <p:ext uri="{BB962C8B-B14F-4D97-AF65-F5344CB8AC3E}">
        <p14:creationId xmlns:p14="http://schemas.microsoft.com/office/powerpoint/2010/main" val="19004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1"/>
        <p:cNvGrpSpPr/>
        <p:nvPr/>
      </p:nvGrpSpPr>
      <p:grpSpPr>
        <a:xfrm>
          <a:off x="0" y="0"/>
          <a:ext cx="0" cy="0"/>
          <a:chOff x="0" y="0"/>
          <a:chExt cx="0" cy="0"/>
        </a:xfrm>
      </p:grpSpPr>
      <p:pic>
        <p:nvPicPr>
          <p:cNvPr id="7" name="Google Shape;50;p1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2830" b="21933"/>
          <a:stretch>
            <a:fillRect/>
          </a:stretch>
        </p:blipFill>
        <p:spPr bwMode="auto">
          <a:xfrm>
            <a:off x="-38100" y="6572250"/>
            <a:ext cx="1226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Google Shape;42;p10"/>
          <p:cNvSpPr txBox="1">
            <a:spLocks noGrp="1"/>
          </p:cNvSpPr>
          <p:nvPr>
            <p:ph type="title"/>
          </p:nvPr>
        </p:nvSpPr>
        <p:spPr>
          <a:xfrm>
            <a:off x="839788"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rgbClr val="BF4F14"/>
              </a:buClr>
              <a:buSzPts val="4400"/>
              <a:buFont typeface="Play"/>
              <a:buNone/>
              <a:defRPr>
                <a:solidFill>
                  <a:srgbClr val="BF4F1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0"/>
          <p:cNvSpPr txBox="1">
            <a:spLocks noGrp="1"/>
          </p:cNvSpPr>
          <p:nvPr>
            <p:ph type="body" idx="1"/>
          </p:nvPr>
        </p:nvSpPr>
        <p:spPr>
          <a:xfrm>
            <a:off x="839788" y="1681163"/>
            <a:ext cx="5157787"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0"/>
          <p:cNvSpPr txBox="1">
            <a:spLocks noGrp="1"/>
          </p:cNvSpPr>
          <p:nvPr>
            <p:ph type="body" idx="2"/>
          </p:nvPr>
        </p:nvSpPr>
        <p:spPr>
          <a:xfrm>
            <a:off x="839788" y="2505075"/>
            <a:ext cx="5157787"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0"/>
          <p:cNvSpPr txBox="1">
            <a:spLocks noGrp="1"/>
          </p:cNvSpPr>
          <p:nvPr>
            <p:ph type="body" idx="3"/>
          </p:nvPr>
        </p:nvSpPr>
        <p:spPr>
          <a:xfrm>
            <a:off x="6172200" y="1681163"/>
            <a:ext cx="5183188"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0"/>
          <p:cNvSpPr txBox="1">
            <a:spLocks noGrp="1"/>
          </p:cNvSpPr>
          <p:nvPr>
            <p:ph type="body" idx="4"/>
          </p:nvPr>
        </p:nvSpPr>
        <p:spPr>
          <a:xfrm>
            <a:off x="6172200" y="2505075"/>
            <a:ext cx="5183188"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47;p10"/>
          <p:cNvSpPr txBox="1">
            <a:spLocks noGrp="1" noChangeArrowheads="1"/>
          </p:cNvSpPr>
          <p:nvPr>
            <p:ph type="dt" idx="10"/>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endParaRPr lang="es-ES"/>
          </a:p>
        </p:txBody>
      </p:sp>
      <p:sp>
        <p:nvSpPr>
          <p:cNvPr id="9" name="Google Shape;48;p10"/>
          <p:cNvSpPr txBox="1">
            <a:spLocks noGrp="1" noChangeArrowheads="1"/>
          </p:cNvSpPr>
          <p:nvPr>
            <p:ph type="ftr" idx="11"/>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endParaRPr lang="es-ES"/>
          </a:p>
        </p:txBody>
      </p:sp>
      <p:sp>
        <p:nvSpPr>
          <p:cNvPr id="10" name="Google Shape;49;p10"/>
          <p:cNvSpPr txBox="1">
            <a:spLocks noGrp="1" noChangeArrowheads="1"/>
          </p:cNvSpPr>
          <p:nvPr>
            <p:ph type="sldNum" idx="12"/>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4572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9144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1371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18288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fld id="{758940A4-756C-4741-A9F2-F3376210B531}" type="slidenum">
              <a:rPr lang="es-CO"/>
              <a:pPr/>
              <a:t>‹Nº›</a:t>
            </a:fld>
            <a:endParaRPr lang="es-ES"/>
          </a:p>
        </p:txBody>
      </p:sp>
    </p:spTree>
    <p:extLst>
      <p:ext uri="{BB962C8B-B14F-4D97-AF65-F5344CB8AC3E}">
        <p14:creationId xmlns:p14="http://schemas.microsoft.com/office/powerpoint/2010/main" val="330965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1"/>
        <p:cNvGrpSpPr/>
        <p:nvPr/>
      </p:nvGrpSpPr>
      <p:grpSpPr>
        <a:xfrm>
          <a:off x="0" y="0"/>
          <a:ext cx="0" cy="0"/>
          <a:chOff x="0" y="0"/>
          <a:chExt cx="0" cy="0"/>
        </a:xfrm>
      </p:grpSpPr>
      <p:pic>
        <p:nvPicPr>
          <p:cNvPr id="2" name="Google Shape;55;p1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2830" b="21933"/>
          <a:stretch>
            <a:fillRect/>
          </a:stretch>
        </p:blipFill>
        <p:spPr bwMode="auto">
          <a:xfrm>
            <a:off x="-38100" y="6572250"/>
            <a:ext cx="1226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52;p11"/>
          <p:cNvSpPr txBox="1">
            <a:spLocks noGrp="1" noChangeArrowheads="1"/>
          </p:cNvSpPr>
          <p:nvPr>
            <p:ph type="dt" idx="10"/>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endParaRPr lang="es-ES"/>
          </a:p>
        </p:txBody>
      </p:sp>
      <p:sp>
        <p:nvSpPr>
          <p:cNvPr id="4" name="Google Shape;53;p11"/>
          <p:cNvSpPr txBox="1">
            <a:spLocks noGrp="1" noChangeArrowheads="1"/>
          </p:cNvSpPr>
          <p:nvPr>
            <p:ph type="ftr" idx="11"/>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endParaRPr lang="es-ES"/>
          </a:p>
        </p:txBody>
      </p:sp>
      <p:sp>
        <p:nvSpPr>
          <p:cNvPr id="5" name="Google Shape;54;p11"/>
          <p:cNvSpPr txBox="1">
            <a:spLocks noGrp="1" noChangeArrowheads="1"/>
          </p:cNvSpPr>
          <p:nvPr>
            <p:ph type="sldNum" idx="12"/>
          </p:nvPr>
        </p:nvSpPr>
        <p:spPr/>
        <p:txBody>
          <a:bodyPr/>
          <a:lstStyle>
            <a:lvl1pPr>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4572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9144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1371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18288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fld id="{956B999E-4861-4BE4-AAA9-53413BBBD5A2}" type="slidenum">
              <a:rPr lang="es-CO"/>
              <a:pPr/>
              <a:t>‹Nº›</a:t>
            </a:fld>
            <a:endParaRPr lang="es-ES"/>
          </a:p>
        </p:txBody>
      </p:sp>
    </p:spTree>
    <p:extLst>
      <p:ext uri="{BB962C8B-B14F-4D97-AF65-F5344CB8AC3E}">
        <p14:creationId xmlns:p14="http://schemas.microsoft.com/office/powerpoint/2010/main" val="13534111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F3F3F"/>
              </a:buClr>
              <a:buSzPts val="3600"/>
              <a:buFont typeface="Verdana"/>
              <a:buNone/>
              <a:defRPr sz="3600" b="1" i="0" u="none" strike="noStrike" cap="none">
                <a:solidFill>
                  <a:srgbClr val="3F3F3F"/>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rgbClr val="3F3F3F"/>
              </a:buClr>
              <a:buSzPts val="2000"/>
              <a:buFont typeface="Arial"/>
              <a:buChar char="•"/>
              <a:defRPr sz="2000" b="0" i="0" u="none" strike="noStrike" cap="none">
                <a:solidFill>
                  <a:srgbClr val="3F3F3F"/>
                </a:solidFill>
                <a:latin typeface="Verdana"/>
                <a:ea typeface="Verdana"/>
                <a:cs typeface="Verdana"/>
                <a:sym typeface="Verdana"/>
              </a:defRPr>
            </a:lvl1pPr>
            <a:lvl2pPr marL="914400" marR="0" lvl="1"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Verdana"/>
                <a:ea typeface="Verdana"/>
                <a:cs typeface="Verdana"/>
                <a:sym typeface="Verdana"/>
              </a:defRPr>
            </a:lvl2pPr>
            <a:lvl3pPr marL="1371600" marR="0" lvl="2"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Verdana"/>
                <a:ea typeface="Verdana"/>
                <a:cs typeface="Verdana"/>
                <a:sym typeface="Verdana"/>
              </a:defRPr>
            </a:lvl3pPr>
            <a:lvl4pPr marL="1828800" marR="0" lvl="3"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Verdana"/>
                <a:ea typeface="Verdana"/>
                <a:cs typeface="Verdana"/>
                <a:sym typeface="Verdana"/>
              </a:defRPr>
            </a:lvl4pPr>
            <a:lvl5pPr marL="2286000" marR="0" lvl="4"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
        <p:cNvGrpSpPr/>
        <p:nvPr/>
      </p:nvGrpSpPr>
      <p:grpSpPr>
        <a:xfrm>
          <a:off x="0" y="0"/>
          <a:ext cx="0" cy="0"/>
          <a:chOff x="0" y="0"/>
          <a:chExt cx="0" cy="0"/>
        </a:xfrm>
      </p:grpSpPr>
      <p:pic>
        <p:nvPicPr>
          <p:cNvPr id="44" name="Google Shape;44;p15"/>
          <p:cNvPicPr preferRelativeResize="0"/>
          <p:nvPr/>
        </p:nvPicPr>
        <p:blipFill rotWithShape="1">
          <a:blip r:embed="rId4">
            <a:alphaModFix/>
          </a:blip>
          <a:srcRect/>
          <a:stretch/>
        </p:blipFill>
        <p:spPr>
          <a:xfrm>
            <a:off x="350837" y="273050"/>
            <a:ext cx="1217612" cy="407987"/>
          </a:xfrm>
          <a:prstGeom prst="rect">
            <a:avLst/>
          </a:prstGeom>
          <a:noFill/>
          <a:ln>
            <a:noFill/>
          </a:ln>
        </p:spPr>
      </p:pic>
      <p:sp>
        <p:nvSpPr>
          <p:cNvPr id="45" name="Google Shape;45;p1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F3F3F"/>
              </a:buClr>
              <a:buSzPts val="3600"/>
              <a:buFont typeface="Verdana"/>
              <a:buNone/>
              <a:defRPr sz="3600" b="1" i="0" u="none" strike="noStrike" cap="none">
                <a:solidFill>
                  <a:srgbClr val="3F3F3F"/>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1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rgbClr val="3F3F3F"/>
              </a:buClr>
              <a:buSzPts val="2000"/>
              <a:buFont typeface="Arial"/>
              <a:buChar char="•"/>
              <a:defRPr sz="2000" b="0" i="0" u="none" strike="noStrike" cap="none">
                <a:solidFill>
                  <a:srgbClr val="3F3F3F"/>
                </a:solidFill>
                <a:latin typeface="Verdana"/>
                <a:ea typeface="Verdana"/>
                <a:cs typeface="Verdana"/>
                <a:sym typeface="Verdana"/>
              </a:defRPr>
            </a:lvl1pPr>
            <a:lvl2pPr marL="914400" marR="0" lvl="1"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Verdana"/>
                <a:ea typeface="Verdana"/>
                <a:cs typeface="Verdana"/>
                <a:sym typeface="Verdana"/>
              </a:defRPr>
            </a:lvl2pPr>
            <a:lvl3pPr marL="1371600" marR="0" lvl="2"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Verdana"/>
                <a:ea typeface="Verdana"/>
                <a:cs typeface="Verdana"/>
                <a:sym typeface="Verdana"/>
              </a:defRPr>
            </a:lvl3pPr>
            <a:lvl4pPr marL="1828800" marR="0" lvl="3"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Verdana"/>
                <a:ea typeface="Verdana"/>
                <a:cs typeface="Verdana"/>
                <a:sym typeface="Verdana"/>
              </a:defRPr>
            </a:lvl4pPr>
            <a:lvl5pPr marL="2286000" marR="0" lvl="4"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5"/>
          <p:cNvSpPr txBox="1">
            <a:spLocks noGrp="1"/>
          </p:cNvSpPr>
          <p:nvPr>
            <p:ph type="sldNum" idx="12"/>
          </p:nvPr>
        </p:nvSpPr>
        <p:spPr>
          <a:xfrm>
            <a:off x="8610600" y="6288087"/>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5"/>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s-ES">
              <a:sym typeface="Arial" pitchFamily="34" charset="0"/>
            </a:endParaRPr>
          </a:p>
        </p:txBody>
      </p:sp>
      <p:sp>
        <p:nvSpPr>
          <p:cNvPr id="1027" name="Google Shape;11;p5"/>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s-ES">
              <a:sym typeface="Arial" pitchFamily="34" charset="0"/>
            </a:endParaRPr>
          </a:p>
        </p:txBody>
      </p:sp>
      <p:sp>
        <p:nvSpPr>
          <p:cNvPr id="1028" name="Google Shape;12;p5"/>
          <p:cNvSpPr txBox="1">
            <a:spLocks noGrp="1" noChangeArrowheads="1"/>
          </p:cNvSpPr>
          <p:nvPr>
            <p:ph type="dt"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itchFamily="34" charset="0"/>
              <a:defRPr sz="1200">
                <a:solidFill>
                  <a:srgbClr val="757575"/>
                </a:solidFill>
                <a:latin typeface="Arial" pitchFamily="34" charset="0"/>
                <a:cs typeface="Arial" pitchFamily="34" charset="0"/>
                <a:sym typeface="Arial" pitchFamily="34" charset="0"/>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fontAlgn="base">
              <a:spcBef>
                <a:spcPct val="0"/>
              </a:spcBef>
              <a:spcAft>
                <a:spcPct val="0"/>
              </a:spcAft>
            </a:pPr>
            <a:endParaRPr lang="es-ES" kern="1200">
              <a:ea typeface="+mn-ea"/>
            </a:endParaRPr>
          </a:p>
        </p:txBody>
      </p:sp>
      <p:sp>
        <p:nvSpPr>
          <p:cNvPr id="1029" name="Google Shape;13;p5"/>
          <p:cNvSpPr txBox="1">
            <a:spLocks noGrp="1" noChangeArrowheads="1"/>
          </p:cNvSpPr>
          <p:nvPr>
            <p:ph type="ft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itchFamily="34" charset="0"/>
              <a:defRPr sz="1200">
                <a:solidFill>
                  <a:srgbClr val="757575"/>
                </a:solidFill>
                <a:latin typeface="Arial" pitchFamily="34" charset="0"/>
                <a:cs typeface="Arial" pitchFamily="34" charset="0"/>
                <a:sym typeface="Arial" pitchFamily="34" charset="0"/>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fontAlgn="base">
              <a:spcBef>
                <a:spcPct val="0"/>
              </a:spcBef>
              <a:spcAft>
                <a:spcPct val="0"/>
              </a:spcAft>
            </a:pPr>
            <a:endParaRPr lang="es-ES" kern="1200">
              <a:ea typeface="+mn-ea"/>
            </a:endParaRPr>
          </a:p>
        </p:txBody>
      </p:sp>
      <p:sp>
        <p:nvSpPr>
          <p:cNvPr id="1030" name="Google Shape;14;p5"/>
          <p:cNvSpPr txBox="1">
            <a:spLocks noGrp="1" noChangeArrowheads="1"/>
          </p:cNvSpPr>
          <p:nvPr>
            <p:ph type="sldNum"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Clr>
                <a:srgbClr val="000000"/>
              </a:buClr>
              <a:buFont typeface="Arial" pitchFamily="34" charset="0"/>
              <a:defRPr sz="1200">
                <a:solidFill>
                  <a:srgbClr val="757575"/>
                </a:solidFill>
                <a:latin typeface="Arial" pitchFamily="34" charset="0"/>
                <a:cs typeface="Arial" pitchFamily="34" charset="0"/>
                <a:sym typeface="Arial" pitchFamily="34" charset="0"/>
              </a:defRPr>
            </a:lvl1pPr>
            <a:lvl2pPr>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4572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9144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1371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18288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fontAlgn="base">
              <a:spcBef>
                <a:spcPct val="0"/>
              </a:spcBef>
              <a:spcAft>
                <a:spcPct val="0"/>
              </a:spcAft>
            </a:pPr>
            <a:fld id="{EC3038C1-3E23-44B1-A70D-BFFA0F3CC33A}" type="slidenum">
              <a:rPr lang="es-CO" kern="1200" smtClean="0">
                <a:ea typeface="+mn-ea"/>
              </a:rPr>
              <a:pPr fontAlgn="base">
                <a:spcBef>
                  <a:spcPct val="0"/>
                </a:spcBef>
                <a:spcAft>
                  <a:spcPct val="0"/>
                </a:spcAft>
              </a:pPr>
              <a:t>‹Nº›</a:t>
            </a:fld>
            <a:endParaRPr lang="es-ES" kern="1200">
              <a:ea typeface="+mn-ea"/>
            </a:endParaRPr>
          </a:p>
        </p:txBody>
      </p:sp>
    </p:spTree>
    <p:extLst>
      <p:ext uri="{BB962C8B-B14F-4D97-AF65-F5344CB8AC3E}">
        <p14:creationId xmlns:p14="http://schemas.microsoft.com/office/powerpoint/2010/main" val="4294279919"/>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sz="14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sz="14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sz="14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sz="14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sz="14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sz="14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sz="14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sz="14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sz="14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sz="14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2d31613f8a0_0_7"/>
          <p:cNvSpPr/>
          <p:nvPr/>
        </p:nvSpPr>
        <p:spPr>
          <a:xfrm>
            <a:off x="1524" y="0"/>
            <a:ext cx="12189000"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2" name="Google Shape;62;g2d31613f8a0_0_7"/>
          <p:cNvPicPr preferRelativeResize="0"/>
          <p:nvPr/>
        </p:nvPicPr>
        <p:blipFill rotWithShape="1">
          <a:blip r:embed="rId3">
            <a:alphaModFix/>
          </a:blip>
          <a:srcRect t="900"/>
          <a:stretch/>
        </p:blipFill>
        <p:spPr>
          <a:xfrm>
            <a:off x="20" y="1282"/>
            <a:ext cx="12191975" cy="6856717"/>
          </a:xfrm>
          <a:prstGeom prst="rect">
            <a:avLst/>
          </a:prstGeom>
          <a:noFill/>
          <a:ln>
            <a:noFill/>
          </a:ln>
        </p:spPr>
      </p:pic>
    </p:spTree>
    <p:extLst>
      <p:ext uri="{BB962C8B-B14F-4D97-AF65-F5344CB8AC3E}">
        <p14:creationId xmlns:p14="http://schemas.microsoft.com/office/powerpoint/2010/main" val="999548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xmlns="" id="{9A88F6D2-16A3-4D91-A6AA-8A30DC949438}"/>
              </a:ext>
            </a:extLst>
          </p:cNvPr>
          <p:cNvGraphicFramePr>
            <a:graphicFrameLocks/>
          </p:cNvGraphicFramePr>
          <p:nvPr>
            <p:extLst>
              <p:ext uri="{D42A27DB-BD31-4B8C-83A1-F6EECF244321}">
                <p14:modId xmlns:p14="http://schemas.microsoft.com/office/powerpoint/2010/main" val="3403307536"/>
              </p:ext>
            </p:extLst>
          </p:nvPr>
        </p:nvGraphicFramePr>
        <p:xfrm>
          <a:off x="1464816" y="319595"/>
          <a:ext cx="8336132" cy="51312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81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xmlns="" id="{61BF6E22-74F5-4C25-AD7C-C0F25DA10BC2}"/>
              </a:ext>
            </a:extLst>
          </p:cNvPr>
          <p:cNvGraphicFramePr>
            <a:graphicFrameLocks/>
          </p:cNvGraphicFramePr>
          <p:nvPr>
            <p:extLst>
              <p:ext uri="{D42A27DB-BD31-4B8C-83A1-F6EECF244321}">
                <p14:modId xmlns:p14="http://schemas.microsoft.com/office/powerpoint/2010/main" val="2188072652"/>
              </p:ext>
            </p:extLst>
          </p:nvPr>
        </p:nvGraphicFramePr>
        <p:xfrm>
          <a:off x="540388" y="495506"/>
          <a:ext cx="8620546" cy="447442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xmlns="" id="{35CD718E-84B9-403E-A183-D242F458CEDC}"/>
              </a:ext>
            </a:extLst>
          </p:cNvPr>
          <p:cNvSpPr txBox="1"/>
          <p:nvPr/>
        </p:nvSpPr>
        <p:spPr>
          <a:xfrm>
            <a:off x="9066238" y="2340500"/>
            <a:ext cx="2465855" cy="1754326"/>
          </a:xfrm>
          <a:prstGeom prst="rect">
            <a:avLst/>
          </a:prstGeom>
          <a:noFill/>
        </p:spPr>
        <p:txBody>
          <a:bodyPr wrap="square" rtlCol="0">
            <a:spAutoFit/>
          </a:bodyPr>
          <a:lstStyle/>
          <a:p>
            <a:pPr algn="ctr"/>
            <a:r>
              <a:rPr lang="es-ES" sz="1800" b="1" dirty="0"/>
              <a:t>22 PROYECTOS ASERORADOS</a:t>
            </a:r>
          </a:p>
          <a:p>
            <a:pPr algn="ctr"/>
            <a:endParaRPr lang="es-ES" sz="1800" b="1" dirty="0"/>
          </a:p>
          <a:p>
            <a:pPr algn="ctr"/>
            <a:r>
              <a:rPr lang="es-ES" sz="1800" b="1" dirty="0"/>
              <a:t>10 FORTALECIDOS</a:t>
            </a:r>
          </a:p>
          <a:p>
            <a:pPr algn="ctr"/>
            <a:endParaRPr lang="es-ES" sz="1800" b="1" dirty="0"/>
          </a:p>
          <a:p>
            <a:pPr algn="ctr"/>
            <a:r>
              <a:rPr lang="es-ES" sz="1800" b="1" dirty="0"/>
              <a:t>12 CREADOS</a:t>
            </a:r>
            <a:endParaRPr lang="es-CO" sz="1800" b="1" dirty="0"/>
          </a:p>
        </p:txBody>
      </p:sp>
    </p:spTree>
    <p:extLst>
      <p:ext uri="{BB962C8B-B14F-4D97-AF65-F5344CB8AC3E}">
        <p14:creationId xmlns:p14="http://schemas.microsoft.com/office/powerpoint/2010/main" val="67152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a:extLst>
              <a:ext uri="{FF2B5EF4-FFF2-40B4-BE49-F238E27FC236}">
                <a16:creationId xmlns:a16="http://schemas.microsoft.com/office/drawing/2014/main" xmlns="" id="{2948A5D5-B73A-478E-9502-B30C15D5D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443" y="1041400"/>
            <a:ext cx="7611522" cy="542375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14F483F6-CB62-42AC-AFD9-65894A3602CD}"/>
              </a:ext>
            </a:extLst>
          </p:cNvPr>
          <p:cNvSpPr txBox="1"/>
          <p:nvPr/>
        </p:nvSpPr>
        <p:spPr>
          <a:xfrm>
            <a:off x="5600700" y="3009900"/>
            <a:ext cx="914400" cy="914400"/>
          </a:xfrm>
          <a:prstGeom prst="rect">
            <a:avLst/>
          </a:prstGeom>
          <a:noFill/>
        </p:spPr>
        <p:txBody>
          <a:bodyPr wrap="square" rtlCol="0">
            <a:spAutoFit/>
          </a:bodyPr>
          <a:lstStyle/>
          <a:p>
            <a:endParaRPr lang="es-CO" dirty="0"/>
          </a:p>
        </p:txBody>
      </p:sp>
      <p:sp>
        <p:nvSpPr>
          <p:cNvPr id="4" name="CuadroTexto 3">
            <a:extLst>
              <a:ext uri="{FF2B5EF4-FFF2-40B4-BE49-F238E27FC236}">
                <a16:creationId xmlns:a16="http://schemas.microsoft.com/office/drawing/2014/main" xmlns="" id="{99B04803-C188-4F68-A5BD-9ED9FBF50B2A}"/>
              </a:ext>
            </a:extLst>
          </p:cNvPr>
          <p:cNvSpPr txBox="1"/>
          <p:nvPr/>
        </p:nvSpPr>
        <p:spPr>
          <a:xfrm>
            <a:off x="4114800" y="210516"/>
            <a:ext cx="3962400" cy="1138773"/>
          </a:xfrm>
          <a:prstGeom prst="rect">
            <a:avLst/>
          </a:prstGeom>
          <a:noFill/>
        </p:spPr>
        <p:txBody>
          <a:bodyPr wrap="square" rtlCol="0">
            <a:spAutoFit/>
          </a:bodyPr>
          <a:lstStyle/>
          <a:p>
            <a:pPr algn="ctr"/>
            <a:r>
              <a:rPr lang="es-ES" sz="1800" b="1" dirty="0">
                <a:latin typeface="+mj-lt"/>
              </a:rPr>
              <a:t>COLEGIOS DE LOCALIDADES: </a:t>
            </a:r>
            <a:r>
              <a:rPr lang="es-ES" sz="1800" b="1" dirty="0">
                <a:effectLst/>
                <a:latin typeface="+mj-lt"/>
                <a:ea typeface="Calibri" panose="020F0502020204030204" pitchFamily="34" charset="0"/>
                <a:cs typeface="Times New Roman" panose="02020603050405020304" pitchFamily="18" charset="0"/>
              </a:rPr>
              <a:t>RAFAEL URIBE - USME – KENEDY - BOSA</a:t>
            </a:r>
            <a:endParaRPr lang="es-CO" sz="1800" dirty="0">
              <a:effectLst/>
              <a:latin typeface="+mj-lt"/>
              <a:ea typeface="Calibri" panose="020F0502020204030204" pitchFamily="34" charset="0"/>
              <a:cs typeface="Times New Roman" panose="02020603050405020304" pitchFamily="18" charset="0"/>
            </a:endParaRPr>
          </a:p>
          <a:p>
            <a:pPr algn="ctr"/>
            <a:endParaRPr lang="es-CO" dirty="0">
              <a:latin typeface="+mj-lt"/>
            </a:endParaRPr>
          </a:p>
        </p:txBody>
      </p:sp>
    </p:spTree>
    <p:extLst>
      <p:ext uri="{BB962C8B-B14F-4D97-AF65-F5344CB8AC3E}">
        <p14:creationId xmlns:p14="http://schemas.microsoft.com/office/powerpoint/2010/main" val="477658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a:extLst>
              <a:ext uri="{FF2B5EF4-FFF2-40B4-BE49-F238E27FC236}">
                <a16:creationId xmlns:a16="http://schemas.microsoft.com/office/drawing/2014/main" xmlns="" id="{CD8E95D7-CF6F-4003-B2EC-07D68A8CF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796" y="788309"/>
            <a:ext cx="7608741" cy="5683088"/>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14F483F6-CB62-42AC-AFD9-65894A3602CD}"/>
              </a:ext>
            </a:extLst>
          </p:cNvPr>
          <p:cNvSpPr txBox="1"/>
          <p:nvPr/>
        </p:nvSpPr>
        <p:spPr>
          <a:xfrm>
            <a:off x="5600700" y="3009900"/>
            <a:ext cx="914400" cy="914400"/>
          </a:xfrm>
          <a:prstGeom prst="rect">
            <a:avLst/>
          </a:prstGeom>
          <a:noFill/>
        </p:spPr>
        <p:txBody>
          <a:bodyPr wrap="square" rtlCol="0">
            <a:spAutoFit/>
          </a:bodyPr>
          <a:lstStyle/>
          <a:p>
            <a:endParaRPr lang="es-CO" dirty="0"/>
          </a:p>
        </p:txBody>
      </p:sp>
      <p:sp>
        <p:nvSpPr>
          <p:cNvPr id="3" name="CuadroTexto 2">
            <a:extLst>
              <a:ext uri="{FF2B5EF4-FFF2-40B4-BE49-F238E27FC236}">
                <a16:creationId xmlns:a16="http://schemas.microsoft.com/office/drawing/2014/main" xmlns="" id="{48C1595E-337E-49CF-A120-BFD7A4BCCD77}"/>
              </a:ext>
            </a:extLst>
          </p:cNvPr>
          <p:cNvSpPr txBox="1"/>
          <p:nvPr/>
        </p:nvSpPr>
        <p:spPr>
          <a:xfrm>
            <a:off x="3705040" y="260512"/>
            <a:ext cx="4426320" cy="646331"/>
          </a:xfrm>
          <a:prstGeom prst="rect">
            <a:avLst/>
          </a:prstGeom>
          <a:noFill/>
        </p:spPr>
        <p:txBody>
          <a:bodyPr wrap="square" rtlCol="0">
            <a:spAutoFit/>
          </a:bodyPr>
          <a:lstStyle/>
          <a:p>
            <a:pPr algn="ctr"/>
            <a:r>
              <a:rPr lang="es-ES" sz="1800" b="1" dirty="0"/>
              <a:t>LOCALIDADES DE: CIUDAD BOLIVAR -  ENGATIVA – SAN CRISTOBAL</a:t>
            </a:r>
            <a:endParaRPr lang="es-CO" sz="1800" b="1" dirty="0"/>
          </a:p>
        </p:txBody>
      </p:sp>
    </p:spTree>
    <p:extLst>
      <p:ext uri="{BB962C8B-B14F-4D97-AF65-F5344CB8AC3E}">
        <p14:creationId xmlns:p14="http://schemas.microsoft.com/office/powerpoint/2010/main" val="387246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80D53BA8-7240-485C-A32D-02B1AA404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333" y="880890"/>
            <a:ext cx="7690379" cy="557705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xmlns="" id="{B9A864E3-11E5-49BF-8C9E-A8DAF5B782BF}"/>
              </a:ext>
            </a:extLst>
          </p:cNvPr>
          <p:cNvSpPr txBox="1"/>
          <p:nvPr/>
        </p:nvSpPr>
        <p:spPr>
          <a:xfrm>
            <a:off x="3705039" y="260512"/>
            <a:ext cx="5328894" cy="646331"/>
          </a:xfrm>
          <a:prstGeom prst="rect">
            <a:avLst/>
          </a:prstGeom>
          <a:noFill/>
        </p:spPr>
        <p:txBody>
          <a:bodyPr wrap="square" rtlCol="0">
            <a:spAutoFit/>
          </a:bodyPr>
          <a:lstStyle/>
          <a:p>
            <a:pPr algn="ctr"/>
            <a:r>
              <a:rPr lang="es-ES" sz="1800" b="1" dirty="0">
                <a:latin typeface="+mj-lt"/>
              </a:rPr>
              <a:t>LOCALIDADES DE: </a:t>
            </a:r>
            <a:r>
              <a:rPr lang="es-CO" sz="1800" b="1" dirty="0">
                <a:latin typeface="+mj-lt"/>
              </a:rPr>
              <a:t>USME - SAN CRISTÓBAL - KENEDY - RAFAEL URIBE -SANTA FE</a:t>
            </a:r>
          </a:p>
        </p:txBody>
      </p:sp>
    </p:spTree>
    <p:extLst>
      <p:ext uri="{BB962C8B-B14F-4D97-AF65-F5344CB8AC3E}">
        <p14:creationId xmlns:p14="http://schemas.microsoft.com/office/powerpoint/2010/main" val="2692838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B43794C8-03DE-47E1-B708-A8A4865DF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067" y="851005"/>
            <a:ext cx="9245600" cy="515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57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59" y="753035"/>
            <a:ext cx="10931581" cy="527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523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D8A3D8-874B-4EFF-A0CC-70569F6180C9}"/>
              </a:ext>
            </a:extLst>
          </p:cNvPr>
          <p:cNvSpPr>
            <a:spLocks noGrp="1"/>
          </p:cNvSpPr>
          <p:nvPr>
            <p:ph type="ctrTitle"/>
          </p:nvPr>
        </p:nvSpPr>
        <p:spPr/>
        <p:txBody>
          <a:bodyPr/>
          <a:lstStyle/>
          <a:p>
            <a:r>
              <a:rPr lang="es-ES" dirty="0"/>
              <a:t>MUCHAS GRACIAS</a:t>
            </a:r>
            <a:endParaRPr lang="es-CO" dirty="0"/>
          </a:p>
        </p:txBody>
      </p:sp>
    </p:spTree>
    <p:extLst>
      <p:ext uri="{BB962C8B-B14F-4D97-AF65-F5344CB8AC3E}">
        <p14:creationId xmlns:p14="http://schemas.microsoft.com/office/powerpoint/2010/main" val="96990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Google Shape;67;p2"/>
          <p:cNvSpPr txBox="1">
            <a:spLocks noGrp="1" noChangeArrowheads="1"/>
          </p:cNvSpPr>
          <p:nvPr>
            <p:ph type="title"/>
          </p:nvPr>
        </p:nvSpPr>
        <p:spPr/>
        <p:txBody>
          <a:bodyPr/>
          <a:lstStyle/>
          <a:p>
            <a:pPr algn="ctr" eaLnBrk="1" hangingPunct="1">
              <a:spcBef>
                <a:spcPct val="0"/>
              </a:spcBef>
              <a:spcAft>
                <a:spcPct val="0"/>
              </a:spcAft>
              <a:buFont typeface="Verdana" pitchFamily="34" charset="0"/>
              <a:buNone/>
            </a:pPr>
            <a:r>
              <a:rPr lang="es-CO" sz="4400" dirty="0">
                <a:latin typeface="Verdana" pitchFamily="34" charset="0"/>
                <a:cs typeface="Arial" pitchFamily="34" charset="0"/>
                <a:sym typeface="Verdana" pitchFamily="34" charset="0"/>
              </a:rPr>
              <a:t>PRESENTACIÓN</a:t>
            </a:r>
            <a:endParaRPr lang="es-ES" sz="4400" dirty="0">
              <a:latin typeface="Verdana" pitchFamily="34" charset="0"/>
              <a:cs typeface="Arial" pitchFamily="34" charset="0"/>
              <a:sym typeface="Verdana" pitchFamily="34" charset="0"/>
            </a:endParaRPr>
          </a:p>
        </p:txBody>
      </p:sp>
      <p:sp>
        <p:nvSpPr>
          <p:cNvPr id="68" name="Google Shape;68;p2"/>
          <p:cNvSpPr txBox="1">
            <a:spLocks noGrp="1"/>
          </p:cNvSpPr>
          <p:nvPr>
            <p:ph type="body" idx="1"/>
          </p:nvPr>
        </p:nvSpPr>
        <p:spPr>
          <a:xfrm>
            <a:off x="838200" y="1482725"/>
            <a:ext cx="10515600" cy="4017963"/>
          </a:xfrm>
        </p:spPr>
        <p:txBody>
          <a:bodyPr>
            <a:normAutofit/>
          </a:bodyPr>
          <a:lstStyle/>
          <a:p>
            <a:pPr marL="177800" indent="0" eaLnBrk="1" fontAlgn="auto" hangingPunct="1">
              <a:lnSpc>
                <a:spcPct val="100000"/>
              </a:lnSpc>
              <a:spcBef>
                <a:spcPts val="0"/>
              </a:spcBef>
              <a:buNone/>
              <a:defRPr/>
            </a:pPr>
            <a:endParaRPr lang="es-CO" sz="2000" b="0" dirty="0">
              <a:solidFill>
                <a:schemeClr val="dk1"/>
              </a:solidFill>
            </a:endParaRPr>
          </a:p>
          <a:p>
            <a:pPr marL="228600" indent="-50800" algn="just" eaLnBrk="1" fontAlgn="auto" hangingPunct="1">
              <a:lnSpc>
                <a:spcPct val="100000"/>
              </a:lnSpc>
              <a:spcBef>
                <a:spcPts val="0"/>
              </a:spcBef>
              <a:buFont typeface="Arial"/>
              <a:buNone/>
              <a:defRPr/>
            </a:pPr>
            <a:r>
              <a:rPr lang="es-ES" sz="2000" b="0" dirty="0">
                <a:solidFill>
                  <a:schemeClr val="dk1"/>
                </a:solidFill>
              </a:rPr>
              <a:t>El diplomado en memoria y verdad se diseño para fortalecer los procesos formativos en temas de paz, derechos humanos, memoria y verdad. Su objetivo es capacitar a gestores de memoria, actores educativos y comunitarios, líderes sociales y estudiantes, en la comprensión de las dinámicas del conflicto armado colombiano, sus violencias y resistencias, así como en las estrategias para la construcción de paz.</a:t>
            </a:r>
          </a:p>
          <a:p>
            <a:pPr marL="228600" indent="-50800" algn="just" eaLnBrk="1" fontAlgn="auto" hangingPunct="1">
              <a:lnSpc>
                <a:spcPct val="100000"/>
              </a:lnSpc>
              <a:spcBef>
                <a:spcPts val="0"/>
              </a:spcBef>
              <a:buFont typeface="Arial"/>
              <a:buNone/>
              <a:defRPr/>
            </a:pPr>
            <a:endParaRPr lang="es-ES" sz="2000" b="0" dirty="0">
              <a:solidFill>
                <a:schemeClr val="dk1"/>
              </a:solidFill>
            </a:endParaRPr>
          </a:p>
          <a:p>
            <a:pPr marL="228600" indent="-50800" algn="just" eaLnBrk="1" fontAlgn="auto" hangingPunct="1">
              <a:lnSpc>
                <a:spcPct val="100000"/>
              </a:lnSpc>
              <a:spcBef>
                <a:spcPts val="0"/>
              </a:spcBef>
              <a:buFont typeface="Arial"/>
              <a:buNone/>
              <a:defRPr/>
            </a:pPr>
            <a:r>
              <a:rPr lang="es-ES" sz="2000" b="0" dirty="0">
                <a:solidFill>
                  <a:schemeClr val="dk1"/>
                </a:solidFill>
              </a:rPr>
              <a:t>Este espacio de aprendizaje </a:t>
            </a:r>
            <a:r>
              <a:rPr lang="es-ES" sz="2000" b="0" dirty="0" err="1">
                <a:solidFill>
                  <a:schemeClr val="dk1"/>
                </a:solidFill>
              </a:rPr>
              <a:t>promovio</a:t>
            </a:r>
            <a:r>
              <a:rPr lang="es-ES" sz="2000" b="0" dirty="0">
                <a:solidFill>
                  <a:schemeClr val="dk1"/>
                </a:solidFill>
              </a:rPr>
              <a:t> la </a:t>
            </a:r>
            <a:r>
              <a:rPr lang="es-ES" sz="2000" b="0" dirty="0" err="1">
                <a:solidFill>
                  <a:schemeClr val="dk1"/>
                </a:solidFill>
              </a:rPr>
              <a:t>co</a:t>
            </a:r>
            <a:r>
              <a:rPr lang="es-ES" sz="2000" b="0" dirty="0">
                <a:solidFill>
                  <a:schemeClr val="dk1"/>
                </a:solidFill>
              </a:rPr>
              <a:t>-creación de metodologías, didácticas y propuestas de investigación, integrando enfoques interdisciplinarios que reconocen los diversos contextos y lenguajes de las memorias. A través de una perspectiva nacional e internacional, el diplomado fomenta el desarrollo de acciones pedagógicas y comunicativas con un enfoque interseccional.</a:t>
            </a:r>
            <a:endParaRPr sz="2000" b="0" dirty="0">
              <a:solidFill>
                <a:schemeClr val="dk1"/>
              </a:solidFill>
            </a:endParaRPr>
          </a:p>
        </p:txBody>
      </p:sp>
    </p:spTree>
    <p:extLst>
      <p:ext uri="{BB962C8B-B14F-4D97-AF65-F5344CB8AC3E}">
        <p14:creationId xmlns:p14="http://schemas.microsoft.com/office/powerpoint/2010/main" val="53865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agen 2"/>
          <p:cNvPicPr>
            <a:picLocks noChangeAspect="1" noChangeArrowheads="1"/>
          </p:cNvPicPr>
          <p:nvPr/>
        </p:nvPicPr>
        <p:blipFill>
          <a:blip r:embed="rId3">
            <a:extLst>
              <a:ext uri="{28A0092B-C50C-407E-A947-70E740481C1C}">
                <a14:useLocalDpi xmlns:a14="http://schemas.microsoft.com/office/drawing/2010/main" val="0"/>
              </a:ext>
            </a:extLst>
          </a:blip>
          <a:srcRect t="11925" b="10002"/>
          <a:stretch>
            <a:fillRect/>
          </a:stretch>
        </p:blipFill>
        <p:spPr bwMode="auto">
          <a:xfrm>
            <a:off x="-39688" y="179388"/>
            <a:ext cx="12271376" cy="53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09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xmlns="" id="{096E7E6E-DD07-5B13-7871-C049C2BD83DE}"/>
              </a:ext>
            </a:extLst>
          </p:cNvPr>
          <p:cNvSpPr>
            <a:spLocks noGrp="1"/>
          </p:cNvSpPr>
          <p:nvPr>
            <p:ph type="title"/>
          </p:nvPr>
        </p:nvSpPr>
        <p:spPr>
          <a:xfrm>
            <a:off x="838200" y="365125"/>
            <a:ext cx="10515600" cy="485775"/>
          </a:xfrm>
        </p:spPr>
        <p:txBody>
          <a:bodyPr>
            <a:normAutofit fontScale="90000"/>
          </a:bodyPr>
          <a:lstStyle/>
          <a:p>
            <a:pPr algn="ctr">
              <a:lnSpc>
                <a:spcPct val="150000"/>
              </a:lnSpc>
            </a:pPr>
            <a: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 altLang="es-CO" sz="4000" b="1" i="1" dirty="0">
                <a:solidFill>
                  <a:schemeClr val="tx1"/>
                </a:solidFill>
                <a:latin typeface="+mj-lt"/>
                <a:ea typeface="Verdana" panose="020B0604030504040204" pitchFamily="34" charset="0"/>
                <a:cs typeface="Verdana" panose="020B0604030504040204" pitchFamily="34" charset="0"/>
              </a:rPr>
              <a:t/>
            </a:r>
            <a:br>
              <a:rPr lang="es-ES" altLang="es-CO" sz="4000" b="1" i="1" dirty="0">
                <a:solidFill>
                  <a:schemeClr val="tx1"/>
                </a:solidFill>
                <a:latin typeface="+mj-lt"/>
                <a:ea typeface="Verdana" panose="020B0604030504040204" pitchFamily="34" charset="0"/>
                <a:cs typeface="Verdana" panose="020B0604030504040204" pitchFamily="34" charset="0"/>
              </a:rPr>
            </a:br>
            <a:r>
              <a:rPr lang="es-ES" altLang="es-CO" sz="4000" b="1" i="1" dirty="0">
                <a:solidFill>
                  <a:schemeClr val="tx1"/>
                </a:solidFill>
                <a:latin typeface="+mj-lt"/>
                <a:ea typeface="Verdana" panose="020B0604030504040204" pitchFamily="34" charset="0"/>
                <a:cs typeface="Verdana" panose="020B0604030504040204" pitchFamily="34" charset="0"/>
              </a:rPr>
              <a:t>BALANCE DIPLOMADO MEMORIA Y VERDAD</a:t>
            </a:r>
            <a:br>
              <a:rPr lang="es-ES" altLang="es-CO" sz="4000" b="1" i="1" dirty="0">
                <a:solidFill>
                  <a:schemeClr val="tx1"/>
                </a:solidFill>
                <a:latin typeface="+mj-lt"/>
                <a:ea typeface="Verdana" panose="020B0604030504040204" pitchFamily="34" charset="0"/>
                <a:cs typeface="Verdana" panose="020B0604030504040204" pitchFamily="34" charset="0"/>
              </a:rPr>
            </a:br>
            <a:r>
              <a:rPr lang="es-ES" sz="4000" dirty="0"/>
              <a:t/>
            </a:r>
            <a:br>
              <a:rPr lang="es-ES" sz="4000" dirty="0"/>
            </a:br>
            <a:endParaRPr lang="es-ES" altLang="es-CO" sz="4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392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Marcador de número de diapositiva 5">
            <a:extLst>
              <a:ext uri="{FF2B5EF4-FFF2-40B4-BE49-F238E27FC236}">
                <a16:creationId xmlns:a16="http://schemas.microsoft.com/office/drawing/2014/main" xmlns="" id="{9CAF790A-137F-5971-434E-7017AFEECB8D}"/>
              </a:ext>
            </a:extLst>
          </p:cNvPr>
          <p:cNvSpPr>
            <a:spLocks noGrp="1" noChangeArrowheads="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976162" indent="-375447">
              <a:defRPr>
                <a:solidFill>
                  <a:schemeClr val="tx1"/>
                </a:solidFill>
                <a:latin typeface="Calibri" panose="020F0502020204030204" pitchFamily="34" charset="0"/>
              </a:defRPr>
            </a:lvl2pPr>
            <a:lvl3pPr marL="1501788" indent="-300358">
              <a:defRPr>
                <a:solidFill>
                  <a:schemeClr val="tx1"/>
                </a:solidFill>
                <a:latin typeface="Calibri" panose="020F0502020204030204" pitchFamily="34" charset="0"/>
              </a:defRPr>
            </a:lvl3pPr>
            <a:lvl4pPr marL="2102503" indent="-300358">
              <a:defRPr>
                <a:solidFill>
                  <a:schemeClr val="tx1"/>
                </a:solidFill>
                <a:latin typeface="Calibri" panose="020F0502020204030204" pitchFamily="34" charset="0"/>
              </a:defRPr>
            </a:lvl4pPr>
            <a:lvl5pPr marL="2703218" indent="-300358">
              <a:defRPr>
                <a:solidFill>
                  <a:schemeClr val="tx1"/>
                </a:solidFill>
                <a:latin typeface="Calibri" panose="020F0502020204030204" pitchFamily="34" charset="0"/>
              </a:defRPr>
            </a:lvl5pPr>
            <a:lvl6pPr marL="3303933" indent="-300358" defTabSz="600715" eaLnBrk="0" fontAlgn="base" hangingPunct="0">
              <a:spcBef>
                <a:spcPct val="0"/>
              </a:spcBef>
              <a:spcAft>
                <a:spcPct val="0"/>
              </a:spcAft>
              <a:defRPr>
                <a:solidFill>
                  <a:schemeClr val="tx1"/>
                </a:solidFill>
                <a:latin typeface="Calibri" panose="020F0502020204030204" pitchFamily="34" charset="0"/>
              </a:defRPr>
            </a:lvl6pPr>
            <a:lvl7pPr marL="3904648" indent="-300358" defTabSz="600715" eaLnBrk="0" fontAlgn="base" hangingPunct="0">
              <a:spcBef>
                <a:spcPct val="0"/>
              </a:spcBef>
              <a:spcAft>
                <a:spcPct val="0"/>
              </a:spcAft>
              <a:defRPr>
                <a:solidFill>
                  <a:schemeClr val="tx1"/>
                </a:solidFill>
                <a:latin typeface="Calibri" panose="020F0502020204030204" pitchFamily="34" charset="0"/>
              </a:defRPr>
            </a:lvl7pPr>
            <a:lvl8pPr marL="4505363" indent="-300358" defTabSz="600715" eaLnBrk="0" fontAlgn="base" hangingPunct="0">
              <a:spcBef>
                <a:spcPct val="0"/>
              </a:spcBef>
              <a:spcAft>
                <a:spcPct val="0"/>
              </a:spcAft>
              <a:defRPr>
                <a:solidFill>
                  <a:schemeClr val="tx1"/>
                </a:solidFill>
                <a:latin typeface="Calibri" panose="020F0502020204030204" pitchFamily="34" charset="0"/>
              </a:defRPr>
            </a:lvl8pPr>
            <a:lvl9pPr marL="5106078" indent="-300358" defTabSz="600715" eaLnBrk="0" fontAlgn="base" hangingPunct="0">
              <a:spcBef>
                <a:spcPct val="0"/>
              </a:spcBef>
              <a:spcAft>
                <a:spcPct val="0"/>
              </a:spcAft>
              <a:defRPr>
                <a:solidFill>
                  <a:schemeClr val="tx1"/>
                </a:solidFill>
                <a:latin typeface="Calibri" panose="020F0502020204030204" pitchFamily="34" charset="0"/>
              </a:defRPr>
            </a:lvl9pPr>
          </a:lstStyle>
          <a:p>
            <a:fld id="{86C4348A-41FF-4924-87DF-39EB2464DC74}" type="slidenum">
              <a:rPr lang="es-ES" altLang="es-CO" smtClean="0">
                <a:solidFill>
                  <a:srgbClr val="898989"/>
                </a:solidFill>
              </a:rPr>
              <a:pPr/>
              <a:t>5</a:t>
            </a:fld>
            <a:endParaRPr lang="es-ES" altLang="es-CO">
              <a:solidFill>
                <a:srgbClr val="898989"/>
              </a:solidFill>
            </a:endParaRPr>
          </a:p>
        </p:txBody>
      </p:sp>
      <p:cxnSp>
        <p:nvCxnSpPr>
          <p:cNvPr id="5" name="Google Shape;118;p3"/>
          <p:cNvCxnSpPr/>
          <p:nvPr/>
        </p:nvCxnSpPr>
        <p:spPr>
          <a:xfrm rot="10800000" flipH="1">
            <a:off x="1114263" y="867382"/>
            <a:ext cx="8155800" cy="21000"/>
          </a:xfrm>
          <a:prstGeom prst="straightConnector1">
            <a:avLst/>
          </a:prstGeom>
          <a:noFill/>
          <a:ln w="76200" cap="flat" cmpd="sng">
            <a:solidFill>
              <a:schemeClr val="accent4"/>
            </a:solidFill>
            <a:prstDash val="solid"/>
            <a:round/>
            <a:headEnd type="none" w="sm" len="sm"/>
            <a:tailEnd type="none" w="sm" len="sm"/>
          </a:ln>
        </p:spPr>
      </p:cxnSp>
      <p:graphicFrame>
        <p:nvGraphicFramePr>
          <p:cNvPr id="10" name="1 Gráfico"/>
          <p:cNvGraphicFramePr>
            <a:graphicFrameLocks/>
          </p:cNvGraphicFramePr>
          <p:nvPr>
            <p:extLst>
              <p:ext uri="{D42A27DB-BD31-4B8C-83A1-F6EECF244321}">
                <p14:modId xmlns:p14="http://schemas.microsoft.com/office/powerpoint/2010/main" val="2795631659"/>
              </p:ext>
            </p:extLst>
          </p:nvPr>
        </p:nvGraphicFramePr>
        <p:xfrm>
          <a:off x="6108700" y="1854200"/>
          <a:ext cx="5283200" cy="3949700"/>
        </p:xfrm>
        <a:graphic>
          <a:graphicData uri="http://schemas.openxmlformats.org/drawingml/2006/chart">
            <c:chart xmlns:c="http://schemas.openxmlformats.org/drawingml/2006/chart" xmlns:r="http://schemas.openxmlformats.org/officeDocument/2006/relationships" r:id="rId3"/>
          </a:graphicData>
        </a:graphic>
      </p:graphicFrame>
      <p:sp>
        <p:nvSpPr>
          <p:cNvPr id="94212" name="Marcador de texto 7">
            <a:extLst>
              <a:ext uri="{FF2B5EF4-FFF2-40B4-BE49-F238E27FC236}">
                <a16:creationId xmlns:a16="http://schemas.microsoft.com/office/drawing/2014/main" xmlns="" id="{D26C4206-EDCE-0715-B8D3-2E1217589780}"/>
              </a:ext>
            </a:extLst>
          </p:cNvPr>
          <p:cNvSpPr>
            <a:spLocks noGrp="1"/>
          </p:cNvSpPr>
          <p:nvPr>
            <p:ph type="body" idx="1"/>
          </p:nvPr>
        </p:nvSpPr>
        <p:spPr>
          <a:xfrm>
            <a:off x="363977" y="2159702"/>
            <a:ext cx="5540713" cy="3644198"/>
          </a:xfrm>
        </p:spPr>
        <p:txBody>
          <a:bodyPr/>
          <a:lstStyle/>
          <a:p>
            <a:pPr>
              <a:defRPr sz="1800">
                <a:solidFill>
                  <a:srgbClr val="323232"/>
                </a:solidFill>
              </a:defRPr>
            </a:pPr>
            <a:r>
              <a:rPr lang="es-ES" sz="1800" dirty="0">
                <a:latin typeface="+mj-lt"/>
              </a:rPr>
              <a:t>Charla Inaugural: </a:t>
            </a:r>
            <a:r>
              <a:rPr lang="es-ES" sz="1800" b="0" dirty="0">
                <a:latin typeface="+mj-lt"/>
              </a:rPr>
              <a:t>27 de septiembre de 2024 </a:t>
            </a:r>
          </a:p>
          <a:p>
            <a:pPr>
              <a:defRPr sz="1800">
                <a:solidFill>
                  <a:srgbClr val="323232"/>
                </a:solidFill>
              </a:defRPr>
            </a:pPr>
            <a:r>
              <a:rPr lang="es-ES" sz="1800" dirty="0">
                <a:latin typeface="+mj-lt"/>
              </a:rPr>
              <a:t>Fecha de inicio de clases: </a:t>
            </a:r>
            <a:r>
              <a:rPr lang="es-ES" sz="1800" b="0" dirty="0">
                <a:latin typeface="+mj-lt"/>
              </a:rPr>
              <a:t>28 de agosto de 2024</a:t>
            </a:r>
          </a:p>
          <a:p>
            <a:pPr>
              <a:defRPr sz="1800">
                <a:solidFill>
                  <a:srgbClr val="323232"/>
                </a:solidFill>
              </a:defRPr>
            </a:pPr>
            <a:r>
              <a:rPr lang="es-ES" sz="1800" dirty="0">
                <a:latin typeface="+mj-lt"/>
              </a:rPr>
              <a:t>Fecha de finalización: </a:t>
            </a:r>
            <a:r>
              <a:rPr lang="es-ES" sz="1800" b="0" dirty="0">
                <a:latin typeface="+mj-lt"/>
              </a:rPr>
              <a:t>25 de octubre de 2024 </a:t>
            </a:r>
          </a:p>
          <a:p>
            <a:pPr>
              <a:defRPr sz="1800">
                <a:solidFill>
                  <a:srgbClr val="323232"/>
                </a:solidFill>
              </a:defRPr>
            </a:pPr>
            <a:r>
              <a:rPr lang="es-ES" sz="1800" dirty="0">
                <a:latin typeface="+mj-lt"/>
              </a:rPr>
              <a:t>Frecuencia: </a:t>
            </a:r>
            <a:r>
              <a:rPr lang="es-ES" sz="1800" b="0" dirty="0">
                <a:latin typeface="+mj-lt"/>
              </a:rPr>
              <a:t>2 clases por semana</a:t>
            </a:r>
          </a:p>
          <a:p>
            <a:pPr>
              <a:defRPr sz="1800">
                <a:solidFill>
                  <a:srgbClr val="323232"/>
                </a:solidFill>
              </a:defRPr>
            </a:pPr>
            <a:r>
              <a:rPr lang="es-ES" sz="1800" dirty="0">
                <a:latin typeface="+mj-lt"/>
              </a:rPr>
              <a:t>Horario: </a:t>
            </a:r>
            <a:r>
              <a:rPr lang="es-ES" sz="1800" b="0" dirty="0">
                <a:latin typeface="+mj-lt"/>
              </a:rPr>
              <a:t>6:00 pm - 9:00 pm</a:t>
            </a:r>
          </a:p>
          <a:p>
            <a:pPr>
              <a:defRPr sz="1800">
                <a:solidFill>
                  <a:srgbClr val="323232"/>
                </a:solidFill>
              </a:defRPr>
            </a:pPr>
            <a:r>
              <a:rPr lang="es-ES" sz="1800" dirty="0">
                <a:latin typeface="+mj-lt"/>
              </a:rPr>
              <a:t>Modalidad: </a:t>
            </a:r>
            <a:r>
              <a:rPr lang="es-ES" sz="1800" b="0" dirty="0">
                <a:latin typeface="+mj-lt"/>
              </a:rPr>
              <a:t>Virtual Sincrónica</a:t>
            </a:r>
          </a:p>
          <a:p>
            <a:pPr>
              <a:defRPr sz="1800">
                <a:solidFill>
                  <a:srgbClr val="323232"/>
                </a:solidFill>
              </a:defRPr>
            </a:pPr>
            <a:r>
              <a:rPr lang="es-ES" sz="1800" dirty="0">
                <a:latin typeface="+mj-lt"/>
              </a:rPr>
              <a:t>Número de módulos: </a:t>
            </a:r>
            <a:r>
              <a:rPr lang="es-ES" sz="1800" b="0" dirty="0">
                <a:latin typeface="+mj-lt"/>
              </a:rPr>
              <a:t>8</a:t>
            </a:r>
          </a:p>
          <a:p>
            <a:pPr algn="ctr">
              <a:defRPr sz="1800">
                <a:solidFill>
                  <a:srgbClr val="323232"/>
                </a:solidFill>
              </a:defRPr>
            </a:pPr>
            <a:endParaRPr lang="es-ES" sz="1800" dirty="0">
              <a:latin typeface="+mj-lt"/>
            </a:endParaRPr>
          </a:p>
        </p:txBody>
      </p:sp>
      <p:sp>
        <p:nvSpPr>
          <p:cNvPr id="6" name="Google Shape;79;p4">
            <a:extLst>
              <a:ext uri="{FF2B5EF4-FFF2-40B4-BE49-F238E27FC236}">
                <a16:creationId xmlns:a16="http://schemas.microsoft.com/office/drawing/2014/main" xmlns="" id="{C1C8A581-A97D-4499-97EE-686B36F72A48}"/>
              </a:ext>
            </a:extLst>
          </p:cNvPr>
          <p:cNvSpPr txBox="1">
            <a:spLocks noGrp="1" noChangeArrowheads="1"/>
          </p:cNvSpPr>
          <p:nvPr>
            <p:ph type="title"/>
          </p:nvPr>
        </p:nvSpPr>
        <p:spPr>
          <a:xfrm>
            <a:off x="1088687" y="919297"/>
            <a:ext cx="10303213" cy="604745"/>
          </a:xfrm>
        </p:spPr>
        <p:txBody>
          <a:bodyPr/>
          <a:lstStyle/>
          <a:p>
            <a:pPr algn="ctr" eaLnBrk="1" hangingPunct="1">
              <a:spcBef>
                <a:spcPct val="0"/>
              </a:spcBef>
              <a:spcAft>
                <a:spcPct val="0"/>
              </a:spcAft>
              <a:buFont typeface="Verdana" pitchFamily="34" charset="0"/>
              <a:buNone/>
            </a:pPr>
            <a:r>
              <a:rPr lang="es-ES" sz="3200" dirty="0">
                <a:solidFill>
                  <a:schemeClr val="accent2">
                    <a:lumMod val="75000"/>
                  </a:schemeClr>
                </a:solidFill>
                <a:latin typeface="Verdana" pitchFamily="34" charset="0"/>
                <a:cs typeface="Arial" pitchFamily="34" charset="0"/>
                <a:sym typeface="Verdana" pitchFamily="34" charset="0"/>
              </a:rPr>
              <a:t>COHORTE 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Marcador de texto 7">
            <a:extLst>
              <a:ext uri="{FF2B5EF4-FFF2-40B4-BE49-F238E27FC236}">
                <a16:creationId xmlns:a16="http://schemas.microsoft.com/office/drawing/2014/main" xmlns="" id="{D26C4206-EDCE-0715-B8D3-2E1217589780}"/>
              </a:ext>
            </a:extLst>
          </p:cNvPr>
          <p:cNvSpPr>
            <a:spLocks noGrp="1"/>
          </p:cNvSpPr>
          <p:nvPr>
            <p:ph type="body" idx="1"/>
          </p:nvPr>
        </p:nvSpPr>
        <p:spPr>
          <a:xfrm>
            <a:off x="671750" y="1857252"/>
            <a:ext cx="5079999" cy="4172216"/>
          </a:xfrm>
        </p:spPr>
        <p:txBody>
          <a:bodyPr/>
          <a:lstStyle/>
          <a:p>
            <a:pPr>
              <a:defRPr sz="1800">
                <a:solidFill>
                  <a:srgbClr val="323232"/>
                </a:solidFill>
              </a:defRPr>
            </a:pPr>
            <a:r>
              <a:rPr lang="es-ES" sz="1800" dirty="0">
                <a:latin typeface="+mj-lt"/>
              </a:rPr>
              <a:t>Charla Inaugural: </a:t>
            </a:r>
            <a:r>
              <a:rPr lang="es-ES" sz="1800" b="0" dirty="0">
                <a:latin typeface="+mj-lt"/>
              </a:rPr>
              <a:t>27 de septiembre de 2024</a:t>
            </a:r>
          </a:p>
          <a:p>
            <a:pPr>
              <a:defRPr sz="1800">
                <a:solidFill>
                  <a:srgbClr val="323232"/>
                </a:solidFill>
              </a:defRPr>
            </a:pPr>
            <a:r>
              <a:rPr lang="es-ES" sz="1800" dirty="0">
                <a:latin typeface="+mj-lt"/>
              </a:rPr>
              <a:t>Fecha de inicio de clases: </a:t>
            </a:r>
            <a:r>
              <a:rPr lang="es-ES" sz="1800" b="0" dirty="0">
                <a:latin typeface="+mj-lt"/>
              </a:rPr>
              <a:t>03 de Septiembre de 2024</a:t>
            </a:r>
          </a:p>
          <a:p>
            <a:pPr>
              <a:defRPr sz="1800">
                <a:solidFill>
                  <a:srgbClr val="323232"/>
                </a:solidFill>
              </a:defRPr>
            </a:pPr>
            <a:r>
              <a:rPr lang="es-ES" sz="1800" dirty="0">
                <a:latin typeface="+mj-lt"/>
              </a:rPr>
              <a:t>Fecha de finalización: </a:t>
            </a:r>
            <a:r>
              <a:rPr lang="es-ES" sz="1800" b="0" dirty="0">
                <a:latin typeface="+mj-lt"/>
              </a:rPr>
              <a:t>24 de octubre de 2024</a:t>
            </a:r>
          </a:p>
          <a:p>
            <a:pPr>
              <a:defRPr sz="1800">
                <a:solidFill>
                  <a:srgbClr val="323232"/>
                </a:solidFill>
              </a:defRPr>
            </a:pPr>
            <a:r>
              <a:rPr lang="es-ES" sz="1800" dirty="0">
                <a:latin typeface="+mj-lt"/>
              </a:rPr>
              <a:t>Frecuencia: </a:t>
            </a:r>
            <a:r>
              <a:rPr lang="es-ES" sz="1800" b="0" dirty="0">
                <a:latin typeface="+mj-lt"/>
              </a:rPr>
              <a:t>2 clases por semana </a:t>
            </a:r>
          </a:p>
          <a:p>
            <a:pPr>
              <a:defRPr sz="1800">
                <a:solidFill>
                  <a:srgbClr val="323232"/>
                </a:solidFill>
              </a:defRPr>
            </a:pPr>
            <a:r>
              <a:rPr lang="es-ES" sz="1800" dirty="0">
                <a:latin typeface="+mj-lt"/>
              </a:rPr>
              <a:t>Horario: </a:t>
            </a:r>
            <a:r>
              <a:rPr lang="es-ES" sz="1800" b="0" dirty="0">
                <a:latin typeface="+mj-lt"/>
              </a:rPr>
              <a:t>6:00 pm - 9:00 pm</a:t>
            </a:r>
          </a:p>
          <a:p>
            <a:pPr>
              <a:defRPr sz="1800">
                <a:solidFill>
                  <a:srgbClr val="323232"/>
                </a:solidFill>
              </a:defRPr>
            </a:pPr>
            <a:r>
              <a:rPr lang="es-ES" sz="1800" dirty="0">
                <a:latin typeface="+mj-lt"/>
              </a:rPr>
              <a:t>Modalidad: </a:t>
            </a:r>
            <a:r>
              <a:rPr lang="es-ES" sz="1800" b="0" dirty="0">
                <a:latin typeface="+mj-lt"/>
              </a:rPr>
              <a:t>Virtual Sincrónica</a:t>
            </a:r>
          </a:p>
          <a:p>
            <a:pPr>
              <a:defRPr sz="1800">
                <a:solidFill>
                  <a:srgbClr val="323232"/>
                </a:solidFill>
              </a:defRPr>
            </a:pPr>
            <a:r>
              <a:rPr lang="es-ES" sz="1800" dirty="0">
                <a:latin typeface="+mj-lt"/>
              </a:rPr>
              <a:t>Número de módulos: </a:t>
            </a:r>
            <a:r>
              <a:rPr lang="es-ES" sz="1800" b="0" dirty="0">
                <a:latin typeface="+mj-lt"/>
              </a:rPr>
              <a:t>8</a:t>
            </a:r>
          </a:p>
          <a:p>
            <a:pPr>
              <a:defRPr sz="1800">
                <a:solidFill>
                  <a:srgbClr val="323232"/>
                </a:solidFill>
              </a:defRPr>
            </a:pPr>
            <a:endParaRPr lang="es-ES" sz="1800" dirty="0">
              <a:latin typeface="+mj-lt"/>
            </a:endParaRPr>
          </a:p>
        </p:txBody>
      </p:sp>
      <p:sp>
        <p:nvSpPr>
          <p:cNvPr id="94214" name="Marcador de número de diapositiva 5">
            <a:extLst>
              <a:ext uri="{FF2B5EF4-FFF2-40B4-BE49-F238E27FC236}">
                <a16:creationId xmlns:a16="http://schemas.microsoft.com/office/drawing/2014/main" xmlns="" id="{9CAF790A-137F-5971-434E-7017AFEECB8D}"/>
              </a:ext>
            </a:extLst>
          </p:cNvPr>
          <p:cNvSpPr>
            <a:spLocks noGrp="1" noChangeArrowheads="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976162" indent="-375447">
              <a:defRPr>
                <a:solidFill>
                  <a:schemeClr val="tx1"/>
                </a:solidFill>
                <a:latin typeface="Calibri" panose="020F0502020204030204" pitchFamily="34" charset="0"/>
              </a:defRPr>
            </a:lvl2pPr>
            <a:lvl3pPr marL="1501788" indent="-300358">
              <a:defRPr>
                <a:solidFill>
                  <a:schemeClr val="tx1"/>
                </a:solidFill>
                <a:latin typeface="Calibri" panose="020F0502020204030204" pitchFamily="34" charset="0"/>
              </a:defRPr>
            </a:lvl3pPr>
            <a:lvl4pPr marL="2102503" indent="-300358">
              <a:defRPr>
                <a:solidFill>
                  <a:schemeClr val="tx1"/>
                </a:solidFill>
                <a:latin typeface="Calibri" panose="020F0502020204030204" pitchFamily="34" charset="0"/>
              </a:defRPr>
            </a:lvl4pPr>
            <a:lvl5pPr marL="2703218" indent="-300358">
              <a:defRPr>
                <a:solidFill>
                  <a:schemeClr val="tx1"/>
                </a:solidFill>
                <a:latin typeface="Calibri" panose="020F0502020204030204" pitchFamily="34" charset="0"/>
              </a:defRPr>
            </a:lvl5pPr>
            <a:lvl6pPr marL="3303933" indent="-300358" defTabSz="600715" eaLnBrk="0" fontAlgn="base" hangingPunct="0">
              <a:spcBef>
                <a:spcPct val="0"/>
              </a:spcBef>
              <a:spcAft>
                <a:spcPct val="0"/>
              </a:spcAft>
              <a:defRPr>
                <a:solidFill>
                  <a:schemeClr val="tx1"/>
                </a:solidFill>
                <a:latin typeface="Calibri" panose="020F0502020204030204" pitchFamily="34" charset="0"/>
              </a:defRPr>
            </a:lvl6pPr>
            <a:lvl7pPr marL="3904648" indent="-300358" defTabSz="600715" eaLnBrk="0" fontAlgn="base" hangingPunct="0">
              <a:spcBef>
                <a:spcPct val="0"/>
              </a:spcBef>
              <a:spcAft>
                <a:spcPct val="0"/>
              </a:spcAft>
              <a:defRPr>
                <a:solidFill>
                  <a:schemeClr val="tx1"/>
                </a:solidFill>
                <a:latin typeface="Calibri" panose="020F0502020204030204" pitchFamily="34" charset="0"/>
              </a:defRPr>
            </a:lvl7pPr>
            <a:lvl8pPr marL="4505363" indent="-300358" defTabSz="600715" eaLnBrk="0" fontAlgn="base" hangingPunct="0">
              <a:spcBef>
                <a:spcPct val="0"/>
              </a:spcBef>
              <a:spcAft>
                <a:spcPct val="0"/>
              </a:spcAft>
              <a:defRPr>
                <a:solidFill>
                  <a:schemeClr val="tx1"/>
                </a:solidFill>
                <a:latin typeface="Calibri" panose="020F0502020204030204" pitchFamily="34" charset="0"/>
              </a:defRPr>
            </a:lvl8pPr>
            <a:lvl9pPr marL="5106078" indent="-300358" defTabSz="600715" eaLnBrk="0" fontAlgn="base" hangingPunct="0">
              <a:spcBef>
                <a:spcPct val="0"/>
              </a:spcBef>
              <a:spcAft>
                <a:spcPct val="0"/>
              </a:spcAft>
              <a:defRPr>
                <a:solidFill>
                  <a:schemeClr val="tx1"/>
                </a:solidFill>
                <a:latin typeface="Calibri" panose="020F0502020204030204" pitchFamily="34" charset="0"/>
              </a:defRPr>
            </a:lvl9pPr>
          </a:lstStyle>
          <a:p>
            <a:fld id="{86C4348A-41FF-4924-87DF-39EB2464DC74}" type="slidenum">
              <a:rPr lang="es-ES" altLang="es-CO" smtClean="0">
                <a:solidFill>
                  <a:srgbClr val="898989"/>
                </a:solidFill>
              </a:rPr>
              <a:pPr/>
              <a:t>6</a:t>
            </a:fld>
            <a:endParaRPr lang="es-ES" altLang="es-CO">
              <a:solidFill>
                <a:srgbClr val="898989"/>
              </a:solidFill>
            </a:endParaRPr>
          </a:p>
        </p:txBody>
      </p:sp>
      <p:cxnSp>
        <p:nvCxnSpPr>
          <p:cNvPr id="5" name="Google Shape;118;p3"/>
          <p:cNvCxnSpPr/>
          <p:nvPr/>
        </p:nvCxnSpPr>
        <p:spPr>
          <a:xfrm rot="10800000" flipH="1">
            <a:off x="1114263" y="867382"/>
            <a:ext cx="8155800" cy="21000"/>
          </a:xfrm>
          <a:prstGeom prst="straightConnector1">
            <a:avLst/>
          </a:prstGeom>
          <a:noFill/>
          <a:ln w="76200" cap="flat" cmpd="sng">
            <a:solidFill>
              <a:schemeClr val="accent4"/>
            </a:solidFill>
            <a:prstDash val="solid"/>
            <a:round/>
            <a:headEnd type="none" w="sm" len="sm"/>
            <a:tailEnd type="none" w="sm" len="sm"/>
          </a:ln>
        </p:spPr>
      </p:cxnSp>
      <p:graphicFrame>
        <p:nvGraphicFramePr>
          <p:cNvPr id="10" name="3 Gráfico"/>
          <p:cNvGraphicFramePr>
            <a:graphicFrameLocks/>
          </p:cNvGraphicFramePr>
          <p:nvPr>
            <p:extLst>
              <p:ext uri="{D42A27DB-BD31-4B8C-83A1-F6EECF244321}">
                <p14:modId xmlns:p14="http://schemas.microsoft.com/office/powerpoint/2010/main" val="1882989012"/>
              </p:ext>
            </p:extLst>
          </p:nvPr>
        </p:nvGraphicFramePr>
        <p:xfrm>
          <a:off x="5627181" y="1960229"/>
          <a:ext cx="5463972" cy="4172216"/>
        </p:xfrm>
        <a:graphic>
          <a:graphicData uri="http://schemas.openxmlformats.org/drawingml/2006/chart">
            <c:chart xmlns:c="http://schemas.openxmlformats.org/drawingml/2006/chart" xmlns:r="http://schemas.openxmlformats.org/officeDocument/2006/relationships" r:id="rId3"/>
          </a:graphicData>
        </a:graphic>
      </p:graphicFrame>
      <p:sp>
        <p:nvSpPr>
          <p:cNvPr id="6" name="Google Shape;79;p4">
            <a:extLst>
              <a:ext uri="{FF2B5EF4-FFF2-40B4-BE49-F238E27FC236}">
                <a16:creationId xmlns:a16="http://schemas.microsoft.com/office/drawing/2014/main" xmlns="" id="{A381211F-7E01-4C2D-BD96-FD56E097F75B}"/>
              </a:ext>
            </a:extLst>
          </p:cNvPr>
          <p:cNvSpPr txBox="1">
            <a:spLocks noGrp="1" noChangeArrowheads="1"/>
          </p:cNvSpPr>
          <p:nvPr>
            <p:ph type="title"/>
          </p:nvPr>
        </p:nvSpPr>
        <p:spPr>
          <a:xfrm>
            <a:off x="1088687" y="919297"/>
            <a:ext cx="10303213" cy="604745"/>
          </a:xfrm>
        </p:spPr>
        <p:txBody>
          <a:bodyPr/>
          <a:lstStyle/>
          <a:p>
            <a:pPr algn="ctr" eaLnBrk="1" hangingPunct="1">
              <a:spcBef>
                <a:spcPct val="0"/>
              </a:spcBef>
              <a:spcAft>
                <a:spcPct val="0"/>
              </a:spcAft>
              <a:buFont typeface="Verdana" pitchFamily="34" charset="0"/>
              <a:buNone/>
            </a:pPr>
            <a:r>
              <a:rPr lang="es-ES" sz="3200" dirty="0">
                <a:solidFill>
                  <a:schemeClr val="accent2">
                    <a:lumMod val="75000"/>
                  </a:schemeClr>
                </a:solidFill>
                <a:latin typeface="Verdana" pitchFamily="34" charset="0"/>
                <a:cs typeface="Arial" pitchFamily="34" charset="0"/>
                <a:sym typeface="Verdana" pitchFamily="34" charset="0"/>
              </a:rPr>
              <a:t>COHORTE 2</a:t>
            </a:r>
          </a:p>
        </p:txBody>
      </p:sp>
    </p:spTree>
    <p:extLst>
      <p:ext uri="{BB962C8B-B14F-4D97-AF65-F5344CB8AC3E}">
        <p14:creationId xmlns:p14="http://schemas.microsoft.com/office/powerpoint/2010/main" val="328578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79;p4">
            <a:extLst>
              <a:ext uri="{FF2B5EF4-FFF2-40B4-BE49-F238E27FC236}">
                <a16:creationId xmlns:a16="http://schemas.microsoft.com/office/drawing/2014/main" xmlns="" id="{1C78F445-CDE2-42B9-B5FD-22C763B97362}"/>
              </a:ext>
            </a:extLst>
          </p:cNvPr>
          <p:cNvSpPr txBox="1">
            <a:spLocks noGrp="1" noChangeArrowheads="1"/>
          </p:cNvSpPr>
          <p:nvPr>
            <p:ph type="title"/>
          </p:nvPr>
        </p:nvSpPr>
        <p:spPr>
          <a:xfrm>
            <a:off x="1143717" y="391485"/>
            <a:ext cx="10303213" cy="604745"/>
          </a:xfrm>
        </p:spPr>
        <p:txBody>
          <a:bodyPr/>
          <a:lstStyle/>
          <a:p>
            <a:pPr algn="ctr" eaLnBrk="1" hangingPunct="1">
              <a:spcBef>
                <a:spcPct val="0"/>
              </a:spcBef>
              <a:spcAft>
                <a:spcPct val="0"/>
              </a:spcAft>
              <a:buFont typeface="Verdana" pitchFamily="34" charset="0"/>
              <a:buNone/>
            </a:pPr>
            <a:r>
              <a:rPr lang="es-ES" sz="3200" dirty="0">
                <a:solidFill>
                  <a:schemeClr val="accent2">
                    <a:lumMod val="75000"/>
                  </a:schemeClr>
                </a:solidFill>
                <a:latin typeface="Verdana" pitchFamily="34" charset="0"/>
                <a:cs typeface="Arial" pitchFamily="34" charset="0"/>
                <a:sym typeface="Verdana" pitchFamily="34" charset="0"/>
              </a:rPr>
              <a:t>PORCENTAJE DE ASISTENCIA</a:t>
            </a:r>
          </a:p>
        </p:txBody>
      </p:sp>
      <p:graphicFrame>
        <p:nvGraphicFramePr>
          <p:cNvPr id="5" name="Gráfico 4">
            <a:extLst>
              <a:ext uri="{FF2B5EF4-FFF2-40B4-BE49-F238E27FC236}">
                <a16:creationId xmlns:a16="http://schemas.microsoft.com/office/drawing/2014/main" xmlns="" id="{80427937-738C-4251-9171-4CDA59433770}"/>
              </a:ext>
            </a:extLst>
          </p:cNvPr>
          <p:cNvGraphicFramePr>
            <a:graphicFrameLocks/>
          </p:cNvGraphicFramePr>
          <p:nvPr>
            <p:extLst>
              <p:ext uri="{D42A27DB-BD31-4B8C-83A1-F6EECF244321}">
                <p14:modId xmlns:p14="http://schemas.microsoft.com/office/powerpoint/2010/main" val="3253917432"/>
              </p:ext>
            </p:extLst>
          </p:nvPr>
        </p:nvGraphicFramePr>
        <p:xfrm>
          <a:off x="898124" y="1432125"/>
          <a:ext cx="5307368" cy="46579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xmlns="" id="{7872777F-BD82-4F28-8A02-FA4AAA92D74E}"/>
              </a:ext>
            </a:extLst>
          </p:cNvPr>
          <p:cNvGraphicFramePr>
            <a:graphicFrameLocks/>
          </p:cNvGraphicFramePr>
          <p:nvPr>
            <p:extLst>
              <p:ext uri="{D42A27DB-BD31-4B8C-83A1-F6EECF244321}">
                <p14:modId xmlns:p14="http://schemas.microsoft.com/office/powerpoint/2010/main" val="2000341914"/>
              </p:ext>
            </p:extLst>
          </p:nvPr>
        </p:nvGraphicFramePr>
        <p:xfrm>
          <a:off x="5780842" y="1529783"/>
          <a:ext cx="5307368" cy="43649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3500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Marcador de número de diapositiva 5">
            <a:extLst>
              <a:ext uri="{FF2B5EF4-FFF2-40B4-BE49-F238E27FC236}">
                <a16:creationId xmlns:a16="http://schemas.microsoft.com/office/drawing/2014/main" xmlns="" id="{9CAF790A-137F-5971-434E-7017AFEECB8D}"/>
              </a:ext>
            </a:extLst>
          </p:cNvPr>
          <p:cNvSpPr>
            <a:spLocks noGrp="1" noChangeArrowheads="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976162" indent="-375447">
              <a:defRPr>
                <a:solidFill>
                  <a:schemeClr val="tx1"/>
                </a:solidFill>
                <a:latin typeface="Calibri" panose="020F0502020204030204" pitchFamily="34" charset="0"/>
              </a:defRPr>
            </a:lvl2pPr>
            <a:lvl3pPr marL="1501788" indent="-300358">
              <a:defRPr>
                <a:solidFill>
                  <a:schemeClr val="tx1"/>
                </a:solidFill>
                <a:latin typeface="Calibri" panose="020F0502020204030204" pitchFamily="34" charset="0"/>
              </a:defRPr>
            </a:lvl3pPr>
            <a:lvl4pPr marL="2102503" indent="-300358">
              <a:defRPr>
                <a:solidFill>
                  <a:schemeClr val="tx1"/>
                </a:solidFill>
                <a:latin typeface="Calibri" panose="020F0502020204030204" pitchFamily="34" charset="0"/>
              </a:defRPr>
            </a:lvl4pPr>
            <a:lvl5pPr marL="2703218" indent="-300358">
              <a:defRPr>
                <a:solidFill>
                  <a:schemeClr val="tx1"/>
                </a:solidFill>
                <a:latin typeface="Calibri" panose="020F0502020204030204" pitchFamily="34" charset="0"/>
              </a:defRPr>
            </a:lvl5pPr>
            <a:lvl6pPr marL="3303933" indent="-300358" defTabSz="600715" eaLnBrk="0" fontAlgn="base" hangingPunct="0">
              <a:spcBef>
                <a:spcPct val="0"/>
              </a:spcBef>
              <a:spcAft>
                <a:spcPct val="0"/>
              </a:spcAft>
              <a:defRPr>
                <a:solidFill>
                  <a:schemeClr val="tx1"/>
                </a:solidFill>
                <a:latin typeface="Calibri" panose="020F0502020204030204" pitchFamily="34" charset="0"/>
              </a:defRPr>
            </a:lvl6pPr>
            <a:lvl7pPr marL="3904648" indent="-300358" defTabSz="600715" eaLnBrk="0" fontAlgn="base" hangingPunct="0">
              <a:spcBef>
                <a:spcPct val="0"/>
              </a:spcBef>
              <a:spcAft>
                <a:spcPct val="0"/>
              </a:spcAft>
              <a:defRPr>
                <a:solidFill>
                  <a:schemeClr val="tx1"/>
                </a:solidFill>
                <a:latin typeface="Calibri" panose="020F0502020204030204" pitchFamily="34" charset="0"/>
              </a:defRPr>
            </a:lvl7pPr>
            <a:lvl8pPr marL="4505363" indent="-300358" defTabSz="600715" eaLnBrk="0" fontAlgn="base" hangingPunct="0">
              <a:spcBef>
                <a:spcPct val="0"/>
              </a:spcBef>
              <a:spcAft>
                <a:spcPct val="0"/>
              </a:spcAft>
              <a:defRPr>
                <a:solidFill>
                  <a:schemeClr val="tx1"/>
                </a:solidFill>
                <a:latin typeface="Calibri" panose="020F0502020204030204" pitchFamily="34" charset="0"/>
              </a:defRPr>
            </a:lvl8pPr>
            <a:lvl9pPr marL="5106078" indent="-300358" defTabSz="600715" eaLnBrk="0" fontAlgn="base" hangingPunct="0">
              <a:spcBef>
                <a:spcPct val="0"/>
              </a:spcBef>
              <a:spcAft>
                <a:spcPct val="0"/>
              </a:spcAft>
              <a:defRPr>
                <a:solidFill>
                  <a:schemeClr val="tx1"/>
                </a:solidFill>
                <a:latin typeface="Calibri" panose="020F0502020204030204" pitchFamily="34" charset="0"/>
              </a:defRPr>
            </a:lvl9pPr>
          </a:lstStyle>
          <a:p>
            <a:fld id="{86C4348A-41FF-4924-87DF-39EB2464DC74}" type="slidenum">
              <a:rPr lang="es-ES" altLang="es-CO" smtClean="0">
                <a:solidFill>
                  <a:srgbClr val="898989"/>
                </a:solidFill>
              </a:rPr>
              <a:pPr/>
              <a:t>8</a:t>
            </a:fld>
            <a:endParaRPr lang="es-ES" altLang="es-CO">
              <a:solidFill>
                <a:srgbClr val="898989"/>
              </a:solidFill>
            </a:endParaRPr>
          </a:p>
        </p:txBody>
      </p:sp>
      <p:cxnSp>
        <p:nvCxnSpPr>
          <p:cNvPr id="5" name="Google Shape;118;p3"/>
          <p:cNvCxnSpPr/>
          <p:nvPr/>
        </p:nvCxnSpPr>
        <p:spPr>
          <a:xfrm rot="10800000" flipH="1">
            <a:off x="1114263" y="867382"/>
            <a:ext cx="8155800" cy="21000"/>
          </a:xfrm>
          <a:prstGeom prst="straightConnector1">
            <a:avLst/>
          </a:prstGeom>
          <a:noFill/>
          <a:ln w="76200" cap="flat" cmpd="sng">
            <a:solidFill>
              <a:schemeClr val="accent4"/>
            </a:solidFill>
            <a:prstDash val="solid"/>
            <a:round/>
            <a:headEnd type="none" w="sm" len="sm"/>
            <a:tailEnd type="none" w="sm" len="sm"/>
          </a:ln>
        </p:spPr>
      </p:cxnSp>
      <p:graphicFrame>
        <p:nvGraphicFramePr>
          <p:cNvPr id="7" name="Gráfico 6">
            <a:extLst>
              <a:ext uri="{FF2B5EF4-FFF2-40B4-BE49-F238E27FC236}">
                <a16:creationId xmlns:a16="http://schemas.microsoft.com/office/drawing/2014/main" xmlns="" id="{CF1FC1C1-EAD0-437E-9301-04236A61DB8E}"/>
              </a:ext>
            </a:extLst>
          </p:cNvPr>
          <p:cNvGraphicFramePr>
            <a:graphicFrameLocks/>
          </p:cNvGraphicFramePr>
          <p:nvPr>
            <p:extLst>
              <p:ext uri="{D42A27DB-BD31-4B8C-83A1-F6EECF244321}">
                <p14:modId xmlns:p14="http://schemas.microsoft.com/office/powerpoint/2010/main" val="2711437624"/>
              </p:ext>
            </p:extLst>
          </p:nvPr>
        </p:nvGraphicFramePr>
        <p:xfrm>
          <a:off x="627879" y="1233753"/>
          <a:ext cx="8321568" cy="47568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xmlns="" id="{D58C606B-07F6-4325-B153-FF1CB730342C}"/>
              </a:ext>
            </a:extLst>
          </p:cNvPr>
          <p:cNvGraphicFramePr>
            <a:graphicFrameLocks noGrp="1"/>
          </p:cNvGraphicFramePr>
          <p:nvPr>
            <p:extLst>
              <p:ext uri="{D42A27DB-BD31-4B8C-83A1-F6EECF244321}">
                <p14:modId xmlns:p14="http://schemas.microsoft.com/office/powerpoint/2010/main" val="1953505589"/>
              </p:ext>
            </p:extLst>
          </p:nvPr>
        </p:nvGraphicFramePr>
        <p:xfrm>
          <a:off x="9405970" y="2734578"/>
          <a:ext cx="1529539" cy="1388844"/>
        </p:xfrm>
        <a:graphic>
          <a:graphicData uri="http://schemas.openxmlformats.org/drawingml/2006/table">
            <a:tbl>
              <a:tblPr>
                <a:tableStyleId>{D5191E36-957D-41E1-B8B3-ECEE5CF28F99}</a:tableStyleId>
              </a:tblPr>
              <a:tblGrid>
                <a:gridCol w="1529539">
                  <a:extLst>
                    <a:ext uri="{9D8B030D-6E8A-4147-A177-3AD203B41FA5}">
                      <a16:colId xmlns:a16="http://schemas.microsoft.com/office/drawing/2014/main" xmlns="" val="3316634916"/>
                    </a:ext>
                  </a:extLst>
                </a:gridCol>
              </a:tblGrid>
              <a:tr h="444700">
                <a:tc>
                  <a:txBody>
                    <a:bodyPr/>
                    <a:lstStyle/>
                    <a:p>
                      <a:pPr algn="ctr" fontAlgn="b"/>
                      <a:r>
                        <a:rPr lang="es-CO" sz="1600" b="1" u="none" strike="noStrike" dirty="0">
                          <a:effectLst/>
                        </a:rPr>
                        <a:t>Porcentaje de permanencia</a:t>
                      </a:r>
                      <a:endParaRPr lang="es-CO" sz="1600" b="1" i="0" u="none" strike="noStrike" dirty="0">
                        <a:solidFill>
                          <a:srgbClr val="000000"/>
                        </a:solidFill>
                        <a:effectLst/>
                        <a:latin typeface="Cambria" panose="02040503050406030204" pitchFamily="18" charset="0"/>
                      </a:endParaRPr>
                    </a:p>
                  </a:txBody>
                  <a:tcPr marL="7620" marR="7620" marT="7620" marB="0" anchor="b">
                    <a:solidFill>
                      <a:schemeClr val="tx1">
                        <a:lumMod val="50000"/>
                        <a:lumOff val="50000"/>
                      </a:schemeClr>
                    </a:solidFill>
                  </a:tcPr>
                </a:tc>
                <a:extLst>
                  <a:ext uri="{0D108BD9-81ED-4DB2-BD59-A6C34878D82A}">
                    <a16:rowId xmlns:a16="http://schemas.microsoft.com/office/drawing/2014/main" xmlns="" val="384918314"/>
                  </a:ext>
                </a:extLst>
              </a:tr>
              <a:tr h="446772">
                <a:tc>
                  <a:txBody>
                    <a:bodyPr/>
                    <a:lstStyle/>
                    <a:p>
                      <a:pPr algn="ctr" rtl="0" fontAlgn="b"/>
                      <a:r>
                        <a:rPr lang="es-CO" sz="1600" u="none" strike="noStrike" dirty="0">
                          <a:effectLst/>
                        </a:rPr>
                        <a:t>76,00%</a:t>
                      </a:r>
                      <a:endParaRPr lang="es-CO" sz="1600" b="1" i="0" u="none" strike="noStrike" dirty="0">
                        <a:solidFill>
                          <a:srgbClr val="000000"/>
                        </a:solidFill>
                        <a:effectLst/>
                        <a:latin typeface="Cambria" panose="02040503050406030204" pitchFamily="18" charset="0"/>
                      </a:endParaRPr>
                    </a:p>
                  </a:txBody>
                  <a:tcPr marL="7620" marR="7620" marT="7620" marB="0" anchor="b">
                    <a:solidFill>
                      <a:schemeClr val="accent5">
                        <a:lumMod val="75000"/>
                      </a:schemeClr>
                    </a:solidFill>
                  </a:tcPr>
                </a:tc>
                <a:extLst>
                  <a:ext uri="{0D108BD9-81ED-4DB2-BD59-A6C34878D82A}">
                    <a16:rowId xmlns:a16="http://schemas.microsoft.com/office/drawing/2014/main" xmlns="" val="1256221878"/>
                  </a:ext>
                </a:extLst>
              </a:tr>
              <a:tr h="446772">
                <a:tc>
                  <a:txBody>
                    <a:bodyPr/>
                    <a:lstStyle/>
                    <a:p>
                      <a:pPr algn="ctr" fontAlgn="b"/>
                      <a:r>
                        <a:rPr lang="es-CO" sz="1600" u="none" strike="noStrike" dirty="0">
                          <a:effectLst/>
                        </a:rPr>
                        <a:t>70,73%</a:t>
                      </a:r>
                      <a:endParaRPr lang="es-CO" sz="1600" b="1" i="0" u="none" strike="noStrike" dirty="0">
                        <a:solidFill>
                          <a:srgbClr val="000000"/>
                        </a:solidFill>
                        <a:effectLst/>
                        <a:latin typeface="Cambria" panose="02040503050406030204" pitchFamily="18" charset="0"/>
                      </a:endParaRPr>
                    </a:p>
                  </a:txBody>
                  <a:tcPr marL="7620" marR="7620" marT="7620" marB="0" anchor="b">
                    <a:solidFill>
                      <a:schemeClr val="accent2"/>
                    </a:solidFill>
                  </a:tcPr>
                </a:tc>
                <a:extLst>
                  <a:ext uri="{0D108BD9-81ED-4DB2-BD59-A6C34878D82A}">
                    <a16:rowId xmlns:a16="http://schemas.microsoft.com/office/drawing/2014/main" xmlns="" val="3334021164"/>
                  </a:ext>
                </a:extLst>
              </a:tr>
            </a:tbl>
          </a:graphicData>
        </a:graphic>
      </p:graphicFrame>
    </p:spTree>
    <p:extLst>
      <p:ext uri="{BB962C8B-B14F-4D97-AF65-F5344CB8AC3E}">
        <p14:creationId xmlns:p14="http://schemas.microsoft.com/office/powerpoint/2010/main" val="535862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xmlns="" id="{75CF872E-35DB-41F5-9A52-4C013A0CCABE}"/>
              </a:ext>
            </a:extLst>
          </p:cNvPr>
          <p:cNvSpPr>
            <a:spLocks noGrp="1"/>
          </p:cNvSpPr>
          <p:nvPr>
            <p:ph type="title"/>
          </p:nvPr>
        </p:nvSpPr>
        <p:spPr/>
        <p:txBody>
          <a:bodyPr/>
          <a:lstStyle/>
          <a:p>
            <a:r>
              <a:rPr lang="es-ES" b="1" dirty="0"/>
              <a:t>IMPACTO DE DIPLOMADO EN MEMORIA Y VERDAD</a:t>
            </a:r>
            <a:endParaRPr lang="es-CO" b="1" dirty="0"/>
          </a:p>
        </p:txBody>
      </p:sp>
    </p:spTree>
    <p:extLst>
      <p:ext uri="{BB962C8B-B14F-4D97-AF65-F5344CB8AC3E}">
        <p14:creationId xmlns:p14="http://schemas.microsoft.com/office/powerpoint/2010/main" val="459199846"/>
      </p:ext>
    </p:extLst>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1527</TotalTime>
  <Words>458</Words>
  <Application>Microsoft Office PowerPoint</Application>
  <PresentationFormat>Personalizado</PresentationFormat>
  <Paragraphs>78</Paragraphs>
  <Slides>17</Slides>
  <Notes>8</Notes>
  <HiddenSlides>0</HiddenSlides>
  <MMClips>0</MMClips>
  <ScaleCrop>false</ScaleCrop>
  <HeadingPairs>
    <vt:vector size="4" baseType="variant">
      <vt:variant>
        <vt:lpstr>Tema</vt:lpstr>
      </vt:variant>
      <vt:variant>
        <vt:i4>3</vt:i4>
      </vt:variant>
      <vt:variant>
        <vt:lpstr>Títulos de diapositiva</vt:lpstr>
      </vt:variant>
      <vt:variant>
        <vt:i4>17</vt:i4>
      </vt:variant>
    </vt:vector>
  </HeadingPairs>
  <TitlesOfParts>
    <vt:vector size="20" baseType="lpstr">
      <vt:lpstr>1_Tema de Office</vt:lpstr>
      <vt:lpstr>8_Tema de Office</vt:lpstr>
      <vt:lpstr>Tema de Office</vt:lpstr>
      <vt:lpstr>Presentación de PowerPoint</vt:lpstr>
      <vt:lpstr>PRESENTACIÓN</vt:lpstr>
      <vt:lpstr>Presentación de PowerPoint</vt:lpstr>
      <vt:lpstr>        BALANCE DIPLOMADO MEMORIA Y VERDAD  </vt:lpstr>
      <vt:lpstr>COHORTE 1</vt:lpstr>
      <vt:lpstr>COHORTE 2</vt:lpstr>
      <vt:lpstr>PORCENTAJE DE ASISTENCIA</vt:lpstr>
      <vt:lpstr>Presentación de PowerPoint</vt:lpstr>
      <vt:lpstr>IMPACTO DE DIPLOMADO EN MEMORIA Y VERDAD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Metodologías, instrumentos y herramientas para el esclarecimiento de la verdad</dc:title>
  <dc:creator>Microsoft Office User</dc:creator>
  <cp:lastModifiedBy>DELL</cp:lastModifiedBy>
  <cp:revision>70</cp:revision>
  <dcterms:created xsi:type="dcterms:W3CDTF">2024-05-21T23:45:51Z</dcterms:created>
  <dcterms:modified xsi:type="dcterms:W3CDTF">2024-11-01T23:53:22Z</dcterms:modified>
</cp:coreProperties>
</file>